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நீதியின் தேவனே, நான் கூப்பிடுகையில் எனக்குச் செவிகொடும்; நெருக்கத்தில் இருந்த எனக்கு விசாலமுண்டாக்கினீர்; எனக்கு இரங்கி என் விண்ணப்பத்தைக் கேட்டருள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நீதியின் தேவனே, நான் கூப்பிடுகையில் எனக்குச் செவிகொடும்; நெருக்கத்தில் இருந்த எனக்கு விசாலமுண்டாக்கினீர்; எனக்கு இரங்கி என் விண்ணப்பத்தைக் கேட்ட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ரே, எதுவரைக்கும் என் மகிமையை அவமானப்படுத்தி, வீணானதை விரும்பி, பொய்யை நாடுவீர்கள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ரே, எதுவரைக்கும் என் மகிமையை அவமானப்படுத்தி, வீணானதை விரும்பி, பொய்யை நாடுவீர்கள்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க்தியுள்ளவனைக் கர்த்தர் தமக்காகத் தெரிந்துகொண்டாரென்று அறியுங்கள்; நான் கர்த்தரை நோக்கிக்கூப்பிடுகையில் அவர் கேட்ப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க்தியுள்ளவனைக் கர்த்தர் தமக்காகத் தெரிந்துகொண்டாரென்று அறியுங்கள்; நான் கர்த்தரை நோக்கிக்கூப்பிடுகையில் அவர் கேட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கோபங்கொண்டாலும், பாவஞ்செய்யாதிருங்கள்; உங்கள் படுக்கையிலே உங்கள் இருதயத்தில் பேசிக்கொண்டு அமர்ந்திருங்கள். 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யின் பலிகளைச் செலுத்தி, கர்த்தர்மேல் நம்பிக்கையாயிர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ுக்கு நன்மை காண்பிப்பவன் யார் என்று சொல்லுகிறவர்கள் அநேகர்; கர்த்தாவே, உம்முடைய முகத்தின் ஒளியை எங்கள்மேல் பிரகாசிக்கப்பண்ண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க்குத் தானியமும் திராட்சரசமும் பெருகியிருக்கிறகாலத்தின் சந்தோஷத்தைப்பார்க்கிலும், அதிக சந்தோஷத்தை என் இருதயத்தில் தந்த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க்குத் தானியமும் திராட்சரசமும் பெருகியிருக்கிறகாலத்தின் சந்தோஷத்தைப்பார்க்கிலும், அதிக சந்தோஷத்தை என் இருதயத்தில் தந்த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மாதானத்தோடே படுத்துக்கொண்டு நித்திரைசெய்வேன்; கர்த்தாவே, நீர் ஒருவரே என்னைச் சுகமாய்த் தங்கப்பண்ணுகிற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மாதானத்தோடே படுத்துக்கொண்டு நித்திரைசெய்வேன்; கர்த்தாவே, நீர் ஒருவரே என்னைச் சுகமாய்த் தங்கப்பண்ணுகிற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ా నీతికి ఆధారమగు దేవా, నేను మొఱ్ఱపెట్టునప్పుడు నాకుత్తరమిమ్ముఇరుకులో నాకు విశాలత కలుగజేసినవాడ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ేనన్ను కరుణించి నా ప్రార్థన నంగీకర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రులారా, ఎంతకాలము నా గౌరవమును అవమానముగా మార్చెదరు?ఎంతకాలము వ్యర్థమైనదానిని ప్రేమించెదరు? ఎంతకాల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బద్ధమైనవాటిని వెదకెద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తన భక్తులను తనకు ఏర్పరచుకొనుచున్నాడని తెలిసికొనుడి.నేను యెహోవాకు మొఱ్ఱపెట్టగా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లక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భయమునొంది పాపము చేయకుడిమీరు పడకలమీద నుండగా మీ హృదయములలోధ్యానము చేసికొని ఊరకుండుడి 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తియుక్తమైన బలులు అర్పించుచు యెహోవానునమ్ముకొన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ాకు మేలు చూపువాడెవడని పలుకువారనేకులు.యెహోవా, నీ సన్నిధికాంతి మామీద ప్రకాశింపజ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రి ధాన్య ద్రాక్షారసములు విస్తరించిననాటి సంతోషముకంటె అధికమైన సంతోషము నీవ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ృదయములోపుట్టిం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, నెమ్మదితో పండుకొని నిద్రపోవుదునునేను ఒంటరిగా నుండినను నీవే నన్ను సురక్షిత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పజేయ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2026-10-20T07:32:41Z</dcterms:created>
  <dcterms:modified xsi:type="dcterms:W3CDTF">2026-10-20T07:32:41Z</dcterms:modified>
  <dc:title>కీర్తనలు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