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leadeth His own with a gentle hand, 
A wonderful Saviour have we ! 
Oh, where is the friend that on earth we can find 
So full of compassion as H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n - - - derful Saviour, won - - - derful Saviour 
Watching so tenderly o'er us ! 
Shedding bright sunshine before us ; 
Glo - - ry, hon - - our, and praise . . to His na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leadeth His own with a gentle hand, 
Whenever we faint by the way ; 
How precious the blessings that fall from His throne, 
Like dew at the close of the day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leadeth His own with a gentle hand, 
And when we are sorrow-oppressed, 
He gathers us under the shade of His love, 
And there on His bosom we re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leadeth His own with a gentle hand, 
And oh, when our journey is o'er, 
What rapture in Eden to sit at His feet, 
And praise Him when time is no mor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2026-07-30T22:15:29Z</dcterms:created>
  <dcterms:modified xsi:type="dcterms:W3CDTF">2026-07-30T22:15:29Z</dcterms:modified>
  <dc:title>Hymn : 518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