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ர்கள் இருவருடைய கண்களும் திறக்கப்பட்டது; அவர்கள் தாங்கள் நிர்வாணிகள் என்று அறிந்து, அத்தியிலைகளைத் தைத்து, தங்களுக்கு அரைக்கச்சைகளை உண்டுபண்ண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ர்கள் இருவருடைய கண்களும் திறக்கப்பட்டது; அவர்கள் தாங்கள் நிர்வாணிகள் என்று அறிந்து, அத்தியிலைகளைத் தைத்து, தங்களுக்கு அரைக்கச்சைகளை உண்டுபண்ண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கலில் குளிர்ச்சியான வேளையிலே தோட்டத்தில் உலாவுகிற தேவனாகிய கர்த்தருடைய சத்தத்தை அவர்கள் கேட்டார்கள். அப்பொழுது ஆதாமும் அவன் மனைவியும் தேவனாகிய கர்த்தருடைய சந்நிதிக்கு விலகி, தோட்டத்தின் விருட்சங்களுக்குள்ளே ஒளித்துக்கொண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கலில் குளிர்ச்சியான வேளையிலே தோட்டத்தில் உலாவுகிற தேவனாகிய கர்த்தருடைய சத்தத்தை அவர்கள் கேட்டார்கள். அப்பொழுது ஆதாமும் அவன் மனைவியும் தேவனாகிய கர்த்தருடைய சந்நிதிக்கு விலகி, தோட்டத்தின் விருட்சங்களுக்குள்ளே ஒளித்துக்கொண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தேவனாகிய கர்த்தர் ஆதாமைக் கூப்பிட்டு: நீ எங்கே இருக்கிறாய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நான் தேவரீருடைய சத்தத்தைத் தோட்டத்திலே கேட்டு, நான் நிர்வாணியாய் இருப்பதினால் பயந்து, ஒளித்துக்கொண்டேன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: நீ நிர்வாணி என்று உனக்கு அறிவித்தவன் யார்? புசிக்கவேண்டாம் என்று நான் உனக்கு விலக்கின விருட்சத்தின் கனியைப் புசித்தாயோ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: நீ நிர்வாணி என்று உனக்கு அறிவித்தவன் யார்? புசிக்கவேண்டாம் என்று நான் உனக்கு விலக்கின விருட்சத்தின் கனியைப் புசித்தாயோ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ஆதாம்: என்னுடனே இருக்கும்படி தேவரீர் தந்த ஸ்திரீயானவள் அவ்விருட்சத்தின் கனியை எனக்குக் கொடுத்தாள், நான் புசித்தேன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தேவனாகிய கர்த்தர் ஸ்திரீயை நோக்கி: நீ இப்படிச்செய்தது என்ன என்றார். ஸ்திரீயானவள் சர்ப்பம் என்னை வஞ்சித்தது, நான் புசித்தேன் என்றா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தேவனாகிய கர்த்தர் ஸ்திரீயை நோக்கி: நீ இப்படிச்செய்தது என்ன என்றார். ஸ்திரீயானவள் சர்ப்பம் என்னை வஞ்சித்தது, நான் புசித்தேன் என்ற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தேவனாகிய கர்த்தர் சர்ப்பத்தைப்பார்த்து: நீ இதைச் செய்தபடியால் சகல நாட்டு மிருகங்களிலும் சகல காட்டுமிருகங்களிலும் சபிக்கப்பட்டிருப்பாய், நீ உன் வயிற்றினால் நகர்ந்து, உயிரோடிருக்கும் நாளெல்லாம் மண்ணைத்தின்பாய்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தேவனாகிய கர்த்தர் சர்ப்பத்தைப்பார்த்து: நீ இதைச் செய்தபடியால் சகல நாட்டு மிருகங்களிலும் சகல காட்டுமிருகங்களிலும் சபிக்கப்பட்டிருப்பாய், நீ உன் வயிற்றினால் நகர்ந்து, உயிரோடிருக்கும் நாளெல்லாம் மண்ணைத்தின்பாய்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தேவனாகிய கர்த்தர் சர்ப்பத்தைப்பார்த்து: நீ இதைச் செய்தபடியால் சகல நாட்டு மிருகங்களிலும் சகல காட்டுமிருகங்களிலும் சபிக்கப்பட்டிருப்பாய், நீ உன் வயிற்றினால் நகர்ந்து, உயிரோடிருக்கும் நாளெல்லாம் மண்ணைத்தின்பாய்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க்கும் ஸ்திரீக்கும், உன் வித்துக்கும் அவள் வித்துக்கும் பகை உண்டாக்குவேன்; அவர் உன் தலையை நசுக்குவார், நீ அவர் குதிங்காலை நசுக்குவாய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க்கும் ஸ்திரீக்கும், உன் வித்துக்கும் அவள் வித்துக்கும் பகை உண்டாக்குவேன்; அவர் உன் தலையை நசுக்குவார், நீ அவர் குதிங்காலை நசுக்குவாய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ஸ்திரீயை நோக்கி: நீ கர்ப்பவதியாயிருக்கும்போது உன் வேதனையை மிகவும் பெருகப்பண்ணுவேன்; வேதனையோடே பிள்ளை பெறுவாய்; உன் ஆசை உன் புருஷனைப் பற்றியிருக்கும், அவன் உன்னை ஆண்டு கொள்ளுவான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ஸ்திரீயை நோக்கி: நீ கர்ப்பவதியாயிருக்கும்போது உன் வேதனையை மிகவும் பெருகப்பண்ணுவேன்; வேதனையோடே பிள்ளை பெறுவாய்; உன் ஆசை உன் புருஷனைப் பற்றியிருக்கும், அவன் உன்னை ஆண்டு கொள்ளுவான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ஸ்திரீயை நோக்கி: நீ கர்ப்பவதியாயிருக்கும்போது உன் வேதனையை மிகவும் பெருகப்பண்ணுவேன்; வேதனையோடே பிள்ளை பெறுவாய்; உன் ஆசை உன் புருஷனைப் பற்றியிருக்கும், அவன் உன்னை ஆண்டு கொள்ளுவான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அவர் ஆதாமை நோக்கி: நீ உன் மனைவியின் வார்த்தைக்குச் செவிகொடுத்து, புசிக்கவேண்டாம் என்று நான் உனக்கு விலக்கின விருட்சத்தின் கனியைப் புசித்தபடியினாலே, பூமி உன் நிமித்தம் சபிக்கப்பட்டிருக்கும்; நீ உயிரோடிருக்கும் நாளெல்லாம் வருத்தத்தோடே அதின் பலனைப் புசிப்பாய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அவர் ஆதாமை நோக்கி: நீ உன் மனைவியின் வார்த்தைக்குச் செவிகொடுத்து, புசிக்கவேண்டாம் என்று நான் உனக்கு விலக்கின விருட்சத்தின் கனியைப் புசித்தபடியினாலே, பூமி உன் நிமித்தம் சபிக்கப்பட்டிருக்கும்; நீ உயிரோடிருக்கும் நாளெல்லாம் வருத்தத்தோடே அதின் பலனைப் புசிப்பாய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அவர் ஆதாமை நோக்கி: நீ உன் மனைவியின் வார்த்தைக்குச் செவிகொடுத்து, புசிக்கவேண்டாம் என்று நான் உனக்கு விலக்கின விருட்சத்தின் கனியைப் புசித்தபடியினாலே, பூமி உன் நிமித்தம் சபிக்கப்பட்டிருக்கும்; நீ உயிரோடிருக்கும் நாளெல்லாம் வருத்தத்தோடே அதின் பலனைப் புசிப்பாய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ு உனக்கு முள்ளும் குருக்கும் முளைப்பிக்கும்; வெளியின் பயிர்வகைகளைப் புசிப்பாய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பூமியிலிருந்து எடுக்கப்பட்டபடியால், நீ பூமிக்குத் திரும்புமட்டும் உன் முகத்தின் வேர்வையால் ஆகாரம் புசிப்பாய்; நீ மண்ணாயிருக்கிறாய், மண்ணுக்குத் திரும்புவாய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பூமியிலிருந்து எடுக்கப்பட்டபடியால், நீ பூமிக்குத் திரும்புமட்டும் உன் முகத்தின் வேர்வையால் ஆகாரம் புசிப்பாய்; நீ மண்ணாயிருக்கிறாய், மண்ணுக்குத் திரும்புவாய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பூமியிலிருந்து எடுக்கப்பட்டபடியால், நீ பூமிக்குத் திரும்புமட்டும் உன் முகத்தின் வேர்வையால் ஆகாரம் புசிப்பாய்; நீ மண்ணாயிருக்கிறாய், மண்ணுக்குத் திரும்புவாய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பூமியிலிருந்து எடுக்கப்பட்டபடியால், நீ பூமிக்குத் திரும்புமட்டும் உன் முகத்தின் வேர்வையால் ஆகாரம் புசிப்பாய்; நீ மண்ணாயிருக்கிறாய், மண்ணுக்குத் திரும்புவாய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தாம் தன் மனைவிக்கு ஏவாள் என்று பேரிட்டான்; ஏனெனில், அவள் ஜீவனுள்ளோருக்கெல்லாம் தாயானவ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ாகிய கர்த்தர் ஆதாமுக்கும் அவன் மனைவிக்கும் தோல் உடைகளை உண்டாக்கி அவர்களுக்கு உடுத்தின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தேவனாகிய கர்த்தர்: இதோ, மனுஷன் நன்மை தீமை அறியத்தக்கவனாய் நம்மில் ஒருவரைப்போல் ஆனான்; இப்பொழுதும் அவன் தன் கையை நீட்டி ஜீவவிருட்சத்தின் கனியையும் பறித்து, புசித்து, என்றைக்கும் உயிரோடிராதபடிக்குச் செய்யவேண்டும் என்ற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தேவனாகிய கர்த்தர்: இதோ, மனுஷன் நன்மை தீமை அறியத்தக்கவனாய் நம்மில் ஒருவரைப்போல் ஆனான்; இப்பொழுதும் அவன் தன் கையை நீட்டி ஜீவவிருட்சத்தின் கனியையும் பறித்து, புசித்து, என்றைக்கும் உயிரோடிராதபடிக்குச் செய்யவேண்டும் என்ற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எடுக்கப்பட்ட மண்ணைப் பண்படுத்த தேவனாகிய கர்த்தர் அவனை ஏதேன் தோட்டத்திலிருந்து அனுப்பிவிட்ட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எடுக்கப்பட்ட மண்ணைப் பண்படுத்த தேவனாகிய கர்த்தர் அவனை ஏதேன் தோட்டத்திலிருந்து அனுப்பிவிட்ட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 மனுஷனைத் துரத்திவிட்டு, ஜீவவிருட்சத்துக்குப் போம் வழியைக் காவல்செய்ய ஏதேன் தோட்டத்துக்குக் கிழக்கே கேரூபீன்களையும், வீசிக்கொண்டிருக்கிற சுடரொளிப் பட்டயத்தையும் வைத்த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 மனுஷனைத் துரத்திவிட்டு, ஜீவவிருட்சத்துக்குப் போம் வழியைக் காவல்செய்ய ஏதேன் தோட்டத்துக்குக் கிழக்கே கேரூபீன்களையும், வீசிக்கொண்டிருக்கிற சுடரொளிப் பட்டயத்தையும் வைத்த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 மனுஷனைத் துரத்திவிட்டு, ஜீவவிருட்சத்துக்குப் போம் வழியைக் காவல்செய்ய ஏதேன் தோட்டத்துக்குக் கிழக்கே கேரூபீன்களையும், வீசிக்கொண்டிருக்கிற சுடரொளிப் பட்டயத்தையும் வைத்த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ாகிய கர்த்தர் உண்டாக்கின சகல காட்டு ஜீவன்களைப் பார்க்கிலும் சர்ப்பமானது தந்திரமுள்ளதாயிருந்தது. அது ஸ்திரீயை நோக்கி: நீங்கள் தோட்டத்திலுள்ள சகல விருட்சங்களின் கனியையும் புசிக்கவேண்டாம் என்று தேவன் சொன்னது உண்டோ என்ற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ாகிய கர்த்தர் உண்டாக்கின சகல காட்டு ஜீவன்களைப் பார்க்கிலும் சர்ப்பமானது தந்திரமுள்ளதாயிருந்தது. அது ஸ்திரீயை நோக்கி: நீங்கள் தோட்டத்திலுள்ள சகல விருட்சங்களின் கனியையும் புசிக்கவேண்டாம் என்று தேவன் சொன்னது உண்டோ என்ற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ாகிய கர்த்தர் உண்டாக்கின சகல காட்டு ஜீவன்களைப் பார்க்கிலும் சர்ப்பமானது தந்திரமுள்ளதாயிருந்தது. அது ஸ்திரீயை நோக்கி: நீங்கள் தோட்டத்திலுள்ள சகல விருட்சங்களின் கனியையும் புசிக்கவேண்டாம் என்று தேவன் சொன்னது உண்டோ என்ற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ஸ்திரீ சர்ப்பத்தைப் பார்த்து: நாங்கள் தோட்டத்தில் உள்ள விருட்சங்களின் கனிகளைப் புசிக்கலாம்;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 தோட்டத்தின் நடுவில் இருக்கிற விருட்சத்தின் கனியைக் குறித்து, தேவன்: நீங்கள் சாகாதபடிக்கு அதைப் புசிக்கவும் அதைத் தொடவும் வேண்டாம் என்று சொன்னார் என்றா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 தோட்டத்தின் நடுவில் இருக்கிற விருட்சத்தின் கனியைக் குறித்து, தேவன்: நீங்கள் சாகாதபடிக்கு அதைப் புசிக்கவும் அதைத் தொடவும் வேண்டாம் என்று சொன்னார் என்றா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சர்ப்பம் ஸ்திரீயை நோக்கி: நீங்கள் சாகவே சாவதில்லை;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இதைப் புசிக்கும் நாளிலே உங்கள் கண்கள் திறக்கப்படும் என்றும், நீங்கள் நன்மை தீமை அறிந்து தேவர்களைப்போல் இருப்பீர்கள் என்றும் தேவன் அறிவார் என்ற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ஸ்திரீயானவள் அந்த விருட்சம் புசிப்புக்கு நல்லதும், பார்வைக்கு இன்பமும், புத்தியைத்தெளிவிக்கிறதற்கு இச்சிக்கப்படத்தக்க விருட்சமுமாய் இருக்கிறது என்று கண்டு, அதின் கனியைப் பறித்து, புசித்து, தன் புருஷனுக்கும் கொடுத்தாள்; அவனும் புசித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ஸ்திரீயானவள் அந்த விருட்சம் புசிப்புக்கு நல்லதும், பார்வைக்கு இன்பமும், புத்தியைத்தெளிவிக்கிறதற்கு இச்சிக்கப்படத்தக்க விருட்சமுமாய் இருக்கிறது என்று கண்டு, அதின் கனியைப் பறித்து, புசித்து, தன் புருஷனுக்கும் கொடுத்தாள்; அவனும் புசித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ஸ்திரீயானவள் அந்த விருட்சம் புசிப்புக்கு நல்லதும், பார்வைக்கு இன்பமும், புத்தியைத்தெளிவிக்கிறதற்கு இச்சிக்கப்படத்தக்க விருட்சமுமாய் இருக்கிறது என்று கண்டு, அதின் கனியைப் பறித்து, புசித்து, தன் புருஷனுக்கும் கொடுத்தாள்; அவனும் புசித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39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છી પુરુષ અને સ્ત્રી બંન્ને બદલાઈ ગયાં. અને તેઓની આંખો ઉઘડી ગઇ. તેઓેએે જોયું કે, તેઓ વસ્રહીન છ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ટલે તેમણે અંજીરીનાં પાંદડાં સીવીને પોતાના અંગ ઢાંક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છી પેલા પુરુષ અને સ્ત્રીએ દિવસના ઠંડા પહોરમાં બાગમાં યહોવા દેવના ફરવાનો અવાજ સાભળ્યો. તેઓ બાગ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ૃક્ષોમાં છુપાઈ ગ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યહોવા દેવે બૂમ માંરીને મનુષ્યને પૂછયું, “તું કયાં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ુરુષે કહ્યું, “બાગમાં તમાંરો પગરવ સાંભળીને હું ડરી ગયો, હું વસ્રહીન હતો, એટલે સંતાઈ ગય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યહોવા દેવે પુરુષને પૂછયું , “તને કોણે કહ્યું કે, તું વસ્રહીન છે? તું શા કારણે શરમાંયો? જે ઝાડ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ળ ખાવાની મેં મનાઈ કરી હતી તે ઝાડનાં ફળ તેં ખાધાં તો નથી ન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ુરુષે કહ્યું, “તમે જે સ્ત્રી માંરા માંટે બનાવી, તેણે મને એ વૃક્ષનાં ફળ આપ્યાં, ને મેં ખાધા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છી યહોવા દેવે સ્ત્રીને કહ્યું, “તેં આમ શા માંટે કર્યું?”સ્ત્રીએ કહ્યું, “સાપે માંરી સાથે બનાવ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, તેણે મને મૂર્ખ બનાવી અને મેં ફળ ખાધ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છી યહોવા દેવે સર્પને કહ્યું:“તેં આ ઘણું ખરાબ કામ કર્યું છે, તેથી તારું ખોટું જ થશે. બી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ંગલનાં પ્રાણીઓ કરતાં તારું ભૂંડું વધારે થશે. તારે જીવનપર્યંત પેટ ઘસડીને ચાલવું પડશે, અને ધૂળ ફાક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વું પડ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હું તારી અને આ સ્ત્રીની વચ્ચે અને તારાં બાળકો અને એનાં બાળકો વચ્ચે દુશ્મનાવટ રખાવીશ. એનો વં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ું માંથું કચરશે અને તું એના પગને કરડ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છી યહોવા દેવે સ્ત્રીને કહ્યું,“તારે ગર્ભાવસ્થા દરમ્યાન ભારે વેદના વેઠવી પડે એમ હું કરીશ. 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યારે બાળકને જન્મ આપીશ ત્યારે તને અસહ્ય વેદના થશે. તું તારા પતિને ખૂબ ઈચ્છીશ પણ તે તારા પર રા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છી યહોવા દેવે મનુષ્યને કહ્યું:“મેં તને આજ્ઞા કરી હતી કે, તું આ વિશિષ્ટ વૃક્ષનાં ફળ ખાઈશ નહ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ંતુ તેં તારી પત્નીની વાત માંની અને તે વૃક્ષનાં ફળ ખાધાં. એટલે તારે લીધે આ ભૂમિ શ્રાપિત થઈ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ીવનપર્યંત પરિશ્રમ કરીશ ત્યારે તું એમાંથી ખાવા પામ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આ ભૂમિ કાંટા અને ઝાંખરાં ઉગાડશે. તું ખેતરમાં ઉગતા જંગલી છોડવાં ખા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ારે તારા પોતાનાં ભોજન માંટે ખૂબ પરિશ્રમ કરવો પડશે. જયાં સુધી પરસેવો ન થાય ત્યાં સુધી 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િશ્રમ કરીશ. જયાં સુધી તારું મૃત્યુ ન થાય ત્યાં સુધી તું સખત પરિશ્રમ કરીશ. તે સમયે તું ફરીવાર માંટ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ઈ જઈશ. જયારે મેં તને બનાવ્યો ત્યારે માંટીમાંથી જ બનાવ્યો હતો. અને જયારે તું મૃત્યુ પામીશ ત્યારે એ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ટીમાં પાછો મળી જઈ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આદમે પોતાની પત્નીનું નામ હવા પાડયું. કારણ કે તે સર્વ માંનવજીવોની જનેતા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છી યહોવા દેવે આદમ અને તેની પત્ની માંટે પશુઓનાં ચામડાનાં વસ્રો બનાવ્યાં અને તેઓને પહેરાવ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યહોવા દેવે કહ્યું, “જુઓ, હવે માંણસ આપણામાંના એકના જેવો થઈ ગયો છે; મનુષ્યને સારાનરસાની સમજ આ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અને હવે પુરુષ જીવનના વૃક્ષનાં ફળ પણ લઈ શકે, છે. જો પુરુષ તે ફળને ખાશે તો તે સદા અમર થઈ જ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આથી યહોવા દેવે પુરુષને એદનના બાગને છોડવા માંટે મજબૂર કર્યો, જે માંટીમાંથી આદમ પેદા થયો હતો તે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ૃથ્વી પર આદમને સખત પરિશ્રમ કરવો પડ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યહોવા દેવે આદમને બાગની બહાર કાઢી મૂકયો. અને પછી દેવે બાગના દરવાજાની ચોકી કરવા માંટે સ્વર્ગ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ૂતોને મૂકયા. યહોવા દેવે ત્યાં એક અગ્નિમય સતત વીંઝાતી તરવાર પણ મૂકી, જે તરવાર જીવનના વૃક્ષ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્ગની ચોકી કરતી ચારેબાજુએ ચમકત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 દેવ દ્વારા બનાવેલાં કોઈ પણ જંગલી પ્રાણી કરતાં સાપ વધારે કપટી હતો. (તે સ્ત્રીને દગો ક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ચ્છતો હતો.) સાપે સ્ત્રીને કહ્યું, “હે સ્ત્રી, તમને દેવે ખરેખર એમ કહ્યું છે કે, તમાંરે બાગનાં કોઈ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ૃક્ષનાં ફળ ખાવાં નહિ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સ્ત્રીએ સાપને કહ્યું, “ના, દેવે એવું કહ્યું નથી. અમે બાગનાં વૃક્ષોનાં ફળ ખાઈ શકીએ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ણ એક વૃક્ષ છે જેનાં ફળ અમે ખાઈ શકતાં નથી. દેવે અમને કહ્યું છે કે, ‘બાગની વચ્ચોવચ્ચ જે વૃક્ષ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ં ફળ તમાંરે ખાવાં નહિ, તેમજ તેને અડવું પણ નહિ, નહિ તો મૃત્યુ પામશો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રંતુ સાપે સ્ત્રીને કહ્યું, “તમે મરશો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દેવને ખબર છે કે, “જો તમે એ વૃક્ષનાં ફળો ખાશો તો તમને ખરાખોટાની સમજ પડશે અને તમે દેવ જેવા થઈ જશ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સ્ત્રીએ જોયું કે, વૃક્ષ સુંદર છે અને તેનાં ફળ પણ ખાવા માંટે સારાં છે અને વૃક્ષ તેને બુદ્વિશાળ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ાવશે. પછી સ્ત્રીએ તે વૃક્ષનું ફળ લીધું અને ખાધું. તેનો પતિ પણ તેની સાથે હતો, તેથી તેણીએ થોડાં ફ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પણ આપ્યાં અને તેણે પણ તે ખાધ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2026-10-21T04:41:03Z</dcterms:created>
  <dcterms:modified xsi:type="dcterms:W3CDTF">2026-10-21T04:41:03Z</dcterms:modified>
  <dc:title>ઉત્પત્તિ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