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மீதியான் தேசத்து ஆசாரியனாயிருந்த தன் மாமனாகிய எத்திரோவின் ஆடுகளை மேய்த்து வந்தான். அவன் ஆடுகளை வனாந்தரத்தின் பின் புறத்திலே ஓட்டி, தேவபர்வதமாகிய ஓரேப்மட்டும் வ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மீதியான் தேசத்து ஆசாரியனாயிருந்த தன் மாமனாகிய எத்திரோவின் ஆடுகளை மேய்த்து வந்தான். அவன் ஆடுகளை வனாந்தரத்தின் பின் புறத்திலே ஓட்டி, தேவபர்வதமாகிய ஓரேப்மட்டும் வ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மீதியான் தேசத்து ஆசாரியனாயிருந்த தன் மாமனாகிய எத்திரோவின் ஆடுகளை மேய்த்து வந்தான். அவன் ஆடுகளை வனாந்தரத்தின் பின் புறத்திலே ஓட்டி, தேவபர்வதமாகிய ஓரேப்மட்டும் வ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கர்த்தருடைய தூதனானவர் ஒரு முட்செடியின் நடுவிலிருந்து உண்டான அக்கினிஜுவாலையிலே நின்று அவனுக்குத் தரிசனமானார். அப்பொழுது அவன் உற்றுப்பார்த்தான்; முட்செடி அக்கினியால் ஜுவாலித்து எரிந்தும், அது வெந்துபோகாமல் இ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கர்த்தருடைய தூதனானவர் ஒரு முட்செடியின் நடுவிலிருந்து உண்டான அக்கினிஜுவாலையிலே நின்று அவனுக்குத் தரிசனமானார். அப்பொழுது அவன் உற்றுப்பார்த்தான்; முட்செடி அக்கினியால் ஜுவாலித்து எரிந்தும், அது வெந்துபோகாமல் இ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மோசே: இந்த முட்செடி வெந்து போகாதிருக்கிறது என்ன, நான் கிட்டப்போய் இந்த அற்புதகாட்சியைப் பார்ப்பேன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மோசே: இந்த முட்செடி வெந்து போகாதிருக்கிறது என்ன, நான் கிட்டப்போய் இந்த அற்புதகாட்சியைப் பார்ப்பேன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ார்க்கும்படி கிட்ட வருகிறதைக் கர்த்தர் கண்டார். முட்செடியின் நடுவிலிருந்து தேவன் அவனை நோக்கி: மோசே, மோசே என்று கூப்பிட்டார். அவன்: இதோ, அடியேன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ார்க்கும்படி கிட்ட வருகிறதைக் கர்த்தர் கண்டார். முட்செடியின் நடுவிலிருந்து தேவன் அவனை நோக்கி: மோசே, மோசே என்று கூப்பிட்டார். அவன்: இதோ, அடியேன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ர்: இங்கே கிட்டிச் சேராயாக; உன் கால்களில் இருக்கிற பாதரட்சையைக் கழற்றிப்போடு; நீ நிற்கிற இடம் பரிசுத்த பூமி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னும் அவர்: நான் ஆபிரகாமின் தேவனும் ஈசாக்கின் தேவனும் யாக்கோபின் தேவனுமாகிய உன் பிதாக்களுடைய தேவனாயிருக்கிறேன் என்றார். மோசே தேவனை நோக்கிப் பார்க்கப் பயந்ததினால், தன் முகத்தை மூடிக்கொண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னும் அவர்: நான் ஆபிரகாமின் தேவனும் ஈசாக்கின் தேவனும் யாக்கோபின் தேவனுமாகிய உன் பிதாக்களுடைய தேவனாயிருக்கிறேன் என்றார். மோசே தேவனை நோக்கிப் பார்க்கப் பயந்ததினால், தன் முகத்தை மூடிக்கொண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: எகிப்தில் இருக்கிற என் ஜனத்தின் உபத்திரவத்தை நான் பார்க்கவே பார்த்து, ஆளோட்டிகளினிமித்தம் அவர்கள் இடுகிற கூக்குரலைக் கேட்டேன், அவர்கள் படுகிற வேதனைகளையும் அறிந்திருக்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: எகிப்தில் இருக்கிற என் ஜனத்தின் உபத்திரவத்தை நான் பார்க்கவே பார்த்து, ஆளோட்டிகளினிமித்தம் அவர்கள் இடுகிற கூக்குரலைக் கேட்டேன், அவர்கள் படுகிற வேதனைகளையும் அறிந்திருக்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எகிப்தியரின் கைக்கு விடுதலையாக்கவும், அவர்களை அந்தத் தேசத்திலிருந்து நீக்கி, கானானியரும் ஏத்தியரும் எமோரியரும் பெரிசியரும் ஏவியரும் எபூசியரும் இருக்கிற இடமாகிய பாலும் தேனும் ஓடுகிற நலமும் விசாலமுமான தேசத்தில் கொண்டுபோய்ச் சேர்க்கவும் இறங்கின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எகிப்தியரின் கைக்கு விடுதலையாக்கவும், அவர்களை அந்தத் தேசத்திலிருந்து நீக்கி, கானானியரும் ஏத்தியரும் எமோரியரும் பெரிசியரும் ஏவியரும் எபூசியரும் இருக்கிற இடமாகிய பாலும் தேனும் ஓடுகிற நலமும் விசாலமுமான தேசத்தில் கொண்டுபோய்ச் சேர்க்கவும் இறங்கின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எகிப்தியரின் கைக்கு விடுதலையாக்கவும், அவர்களை அந்தத் தேசத்திலிருந்து நீக்கி, கானானியரும் ஏத்தியரும் எமோரியரும் பெரிசியரும் ஏவியரும் எபூசியரும் இருக்கிற இடமாகிய பாலும் தேனும் ஓடுகிற நலமும் விசாலமுமான தேசத்தில் கொண்டுபோய்ச் சேர்க்கவும் இறங்கி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எகிப்தியரின் கைக்கு விடுதலையாக்கவும், அவர்களை அந்தத் தேசத்திலிருந்து நீக்கி, கானானியரும் ஏத்தியரும் எமோரியரும் பெரிசியரும் ஏவியரும் எபூசியரும் இருக்கிற இடமாகிய பாலும் தேனும் ஓடுகிற நலமும் விசாலமுமான தேசத்தில் கொண்டுபோய்ச் சேர்க்கவும் இறங்கி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ும் இஸ்ரவேல் புத்திரரின் கூக்குரல் என் சந்நிதியில் வந்து எட்டினது; எகிப்தியர் அவர்களை ஒடுக்குகிற ஒடுக்குதலையும் கண்ட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இஸ்ரவேல் புத்திரராகிய என் ஜனத்தை எகிப்திலிருந்து அழைத்து வரும்படி உன்னைப் பார்வோனிடத்துக்கு அனுப்புவேன் வா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இஸ்ரவேல் புத்திரராகிய என் ஜனத்தை எகிப்திலிருந்து அழைத்து வரும்படி உன்னைப் பார்வோனிடத்துக்கு அனுப்புவேன் வா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மோசே தேவனை நோக்கி: பார்வோனிடத்துக்குப் போகவும், இஸ்ரவேல் புத்திரரை எகிப்திலிருந்து அழைத்துவரவும், நான் எம்மாத்திரம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மோசே தேவனை நோக்கி: பார்வோனிடத்துக்குப் போகவும், இஸ்ரவேல் புத்திரரை எகிப்திலிருந்து அழைத்துவரவும், நான் எம்மாத்திரம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: நான் உன்னோடே இருப்பேன்; நீ ஜனத்தை எகிப்திலிருந்து அழைத்து வந்தபின், நீங்கள் இந்த மலையில் தேவனுக்கு ஆராதனை செய்வீர்கள்; நான் உன்னை அனுப்பினேன் என்பதற்கு இதுவே அடையாளம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: நான் உன்னோடே இருப்பேன்; நீ ஜனத்தை எகிப்திலிருந்து அழைத்து வந்தபின், நீங்கள் இந்த மலையில் தேவனுக்கு ஆராதனை செய்வீர்கள்; நான் உன்னை அனுப்பினேன் என்பதற்கு இதுவே அடையாளம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ோசே தேவனை நோக்கி: நான் இஸ்ரவேல் புத்திரரிடத்தில் போய், உங்கள் பிதாக்களுடைய தேவன் உங்களிடத்தில் என்னை அனுப்பினார் என்று அவர்களுக்குச் சொல்லும்போது, அவருடைய நாமம் என்ன என்று அவர்கள் என்னிடத்தில் கேட்டால், நான் அவர்களுக்கு என்ன சொல்லுவேன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ோசே தேவனை நோக்கி: நான் இஸ்ரவேல் புத்திரரிடத்தில் போய், உங்கள் பிதாக்களுடைய தேவன் உங்களிடத்தில் என்னை அனுப்பினார் என்று அவர்களுக்குச் சொல்லும்போது, அவருடைய நாமம் என்ன என்று அவர்கள் என்னிடத்தில் கேட்டால், நான் அவர்களுக்கு என்ன சொல்லுவேன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ோசே தேவனை நோக்கி: நான் இஸ்ரவேல் புத்திரரிடத்தில் போய், உங்கள் பிதாக்களுடைய தேவன் உங்களிடத்தில் என்னை அனுப்பினார் என்று அவர்களுக்குச் சொல்லும்போது, அவருடைய நாமம் என்ன என்று அவர்கள் என்னிடத்தில் கேட்டால், நான் அவர்களுக்கு என்ன சொல்லுவேன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த் தேவன்: இருக்கிறவராக இருக்கிறேன் என்று மோசேயுடனே சொல்லி, இருக்கிறேன் என்பவர் என்னை உங்களிடத்துக்கு அனுப்பினார் என்று இஸ்ரவேல் புத்திரரோடே சொல்வாயாக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த் தேவன்: இருக்கிறவராக இருக்கிறேன் என்று மோசேயுடனே சொல்லி, இருக்கிறேன் என்பவர் என்னை உங்களிடத்துக்கு அனுப்பினார் என்று இஸ்ரவேல் புத்திரரோடே சொல்வாயாக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, தேவன் மோசேயை நோக்கி: ஆபிரகாமின் தேவனும் ஈசாக்கின் தேவனும் யாக்கோபின் தேவனுமாயிருக்கிற உங்கள் பிதாக்களுடைய தேவனாகிய கர்த்தர் என்னை உங்களிடத்துக்கு அனுப்பினார் என்று நீ இஸ்ரவேல் புத்திரருக்குச் சொல்வாயாக; என்றைக்கும் இதுவே என் நாமம், தலைமுறை தலைமுறைதோறும் இதுவே என் பேர்ப்பிரஸ்தாப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, தேவன் மோசேயை நோக்கி: ஆபிரகாமின் தேவனும் ஈசாக்கின் தேவனும் யாக்கோபின் தேவனுமாயிருக்கிற உங்கள் பிதாக்களுடைய தேவனாகிய கர்த்தர் என்னை உங்களிடத்துக்கு அனுப்பினார் என்று நீ இஸ்ரவேல் புத்திரருக்குச் சொல்வாயாக; என்றைக்கும் இதுவே என் நாமம், தலைமுறை தலைமுறைதோறும் இதுவே என் பேர்ப்பிரஸ்தாப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, தேவன் மோசேயை நோக்கி: ஆபிரகாமின் தேவனும் ஈசாக்கின் தேவனும் யாக்கோபின் தேவனுமாயிருக்கிற உங்கள் பிதாக்களுடைய தேவனாகிய கர்த்தர் என்னை உங்களிடத்துக்கு அனுப்பினார் என்று நீ இஸ்ரவேல் புத்திரருக்குச் சொல்வாயாக; என்றைக்கும் இதுவே என் நாமம், தலைமுறை தலைமுறைதோறும் இதுவே என் பேர்ப்பிரஸ்தாப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உன் வாக்குக்குச் செவி கொடுப்பார்கள்; அப்பொழுது நீயும் இஸ்ரவேலின் மூப்பரும் எகிப்தின் ராஜாவினிடத்தில் போய்: எபிரெயருடைய தேவனாகிய கர்த்தர் எங்களைச் சந்தித்தார்; இப்பொழுதும் நாங்கள் வனாந்தரத்தில் மூன்று நாள் பிரயாணம்போய், எங்கள் தேவனாகிய கர்த்தருக்குப் பலியிடும்படி எங்களைப் போகவிடவேண்டுமென்று சொல்ல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உன் வாக்குக்குச் செவி கொடுப்பார்கள்; அப்பொழுது நீயும் இஸ்ரவேலின் மூப்பரும் எகிப்தின் ராஜாவினிடத்தில் போய்: எபிரெயருடைய தேவனாகிய கர்த்தர் எங்களைச் சந்தித்தார்; இப்பொழுதும் நாங்கள் வனாந்தரத்தில் மூன்று நாள் பிரயாணம்போய், எங்கள் தேவனாகிய கர்த்தருக்குப் பலியிடும்படி எங்களைப் போகவிடவேண்டுமென்று சொல்ல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உன் வாக்குக்குச் செவி கொடுப்பார்கள்; அப்பொழுது நீயும் இஸ்ரவேலின் மூப்பரும் எகிப்தின் ராஜாவினிடத்தில் போய்: எபிரெயருடைய தேவனாகிய கர்த்தர் எங்களைச் சந்தித்தார்; இப்பொழுதும் நாங்கள் வனாந்தரத்தில் மூன்று நாள் பிரயாணம்போய், எங்கள் தேவனாகிய கர்த்தருக்குப் பலியிடும்படி எங்களைப் போகவிடவேண்டுமென்று சொல்ல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னாலும், எகிப்தின் ராஜா கைவல்லமை கண்டாலொழிய, உங்களைப் போகவிடான் என்று நான் அறி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னாலும், எகிப்தின் ராஜா கைவல்லமை கண்டாலொழிய, உங்களைப் போகவிடான் என்று நான் அறிவ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ோய், இஸ்ரவேலின் மூப்பரைக் கூட்டி, அவர்களிடத்தில்: ஆபிரகாம் ஈசாக்கு யாக்கோபு என்பவர்களுடைய தேவனாயிருக்கிற உங்கள் பிதாக்களுடைய தேவனாகிய கர்த்தர் எனக்குத் தரிசனமாகி, உங்களை நிச்சயமாய்ச் சந்தித்து, எகிப்தில் உங்களுக்குச் செய்யப்பட்டதைக் கண்டேன் என்ற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ோய், இஸ்ரவேலின் மூப்பரைக் கூட்டி, அவர்களிடத்தில்: ஆபிரகாம் ஈசாக்கு யாக்கோபு என்பவர்களுடைய தேவனாயிருக்கிற உங்கள் பிதாக்களுடைய தேவனாகிய கர்த்தர் எனக்குத் தரிசனமாகி, உங்களை நிச்சயமாய்ச் சந்தித்து, எகிப்தில் உங்களுக்குச் செய்யப்பட்டதைக் கண்டேன் என்ற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ோய், இஸ்ரவேலின் மூப்பரைக் கூட்டி, அவர்களிடத்தில்: ஆபிரகாம் ஈசாக்கு யாக்கோபு என்பவர்களுடைய தேவனாயிருக்கிற உங்கள் பிதாக்களுடைய தேவனாகிய கர்த்தர் எனக்குத் தரிசனமாகி, உங்களை நிச்சயமாய்ச் சந்தித்து, எகிப்தில் உங்களுக்குச் செய்யப்பட்டதைக் கண்டேன் என்ற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, நான் என் கையை நீட்டி, எகிப்தின் நடுவிலே நான் செய்யும் சகலவித அற்புதங்களாலும் அதை வாதிப்பேன்; அதற்குப்பின் அவன் உங்களைப் போகவிடுவ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, நான் என் கையை நீட்டி, எகிப்தின் நடுவிலே நான் செய்யும் சகலவித அற்புதங்களாலும் அதை வாதிப்பேன்; அதற்குப்பின் அவன் உங்களைப் போகவிடுவ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ங்களை எகிப்தின் சிறுமையிலிருந்து நீக்கி, பாலும் தேனும் ஓடுகிற தேசமாகிய கானானியர் ஏத்தியர் எமோரியர் பெரிசியர் ஏவியர் எபூசியருடைய தேசத்துக்குக் கொண்டுபோவேன் என்றும் சொன்னேன் என்றார் என்று சொல்ல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ங்களை எகிப்தின் சிறுமையிலிருந்து நீக்கி, பாலும் தேனும் ஓடுகிற தேசமாகிய கானானியர் ஏத்தியர் எமோரியர் பெரிசியர் ஏவியர் எபூசியருடைய தேசத்துக்குக் கொண்டுபோவேன் என்றும் சொன்னேன் என்றார் என்று சொல்ல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ங்களை எகிப்தின் சிறுமையிலிருந்து நீக்கி, பாலும் தேனும் ஓடுகிற தேசமாகிய கானானியர் ஏத்தியர் எமோரியர் பெரிசியர் ஏவியர் எபூசியருடைய தேசத்துக்குக் கொண்டுபோவேன் என்றும் சொன்னேன் என்றார் என்று சொல்ல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இந்த ஜனங்களுக்கு எகிப்தியரின் கண்களில் தயவு கிடைக்கப்பண்ணுவேன்; நீங்கள் போகும் போது வெறுமையாய்ப் போவத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இந்த ஜனங்களுக்கு எகிப்தியரின் கண்களில் தயவு கிடைக்கப்பண்ணுவேன்; நீங்கள் போகும் போது வெறுமையாய்ப் போவதி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வ்வொரு ஸ்திரீயும், தன் தன் அயலகத்தாளிடத்திலும், தன் தன் வீட்டில் தங்குகிறவளிடத்திலும், வெள்ளியுடமைகளையும் பொன்னுடைமைகளையும் வஸ்திரங்களையும் கேட்டுவாங்குவாள்; அவைகளை உங்கள் குமாரருக்கும் உங்கள் குமாரத்திகளுக்கும் தரிப்பித்து, எகிப்தியரைக் கொள்ளையிடுவீர்கள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வ்வொரு ஸ்திரீயும், தன் தன் அயலகத்தாளிடத்திலும், தன் தன் வீட்டில் தங்குகிறவளிடத்திலும், வெள்ளியுடமைகளையும் பொன்னுடைமைகளையும் வஸ்திரங்களையும் கேட்டுவாங்குவாள்; அவைகளை உங்கள் குமாரருக்கும் உங்கள் குமாரத்திகளுக்கும் தரிப்பித்து, எகிப்தியரைக் கொள்ளையிடுவீர்கள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வ்வொரு ஸ்திரீயும், தன் தன் அயலகத்தாளிடத்திலும், தன் தன் வீட்டில் தங்குகிறவளிடத்திலும், வெள்ளியுடமைகளையும் பொன்னுடைமைகளையும் வஸ்திரங்களையும் கேட்டுவாங்குவாள்; அவைகளை உங்கள் குமாரருக்கும் உங்கள் குமாரத்திகளுக்கும் தரிப்பித்து, எகிப்தியரைக் கொள்ளையிடுவீர்கள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வ்வொரு ஸ்திரீயும், தன் தன் அயலகத்தாளிடத்திலும், தன் தன் வீட்டில் தங்குகிறவளிடத்திலும், வெள்ளியுடமைகளையும் பொன்னுடைமைகளையும் வஸ்திரங்களையும் கேட்டுவாங்குவாள்; அவைகளை உங்கள் குமாரருக்கும் உங்கள் குமாரத்திகளுக்கும் தரிப்பித்து, எகிப்தியரைக் கொள்ளையிடுவீ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3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রূযেল ছাড়াও মোশির শ্বশুরের আর এক নাম ছিল য়িথ্রো| য়িথ্রো মিদিযনীর একজন যাজক| মোশি য়িথ্রো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ষের পালের দেখাশোনার দায়িত্ব নিল| মোশি মেষের পাল চরাতে মরুভূমির পশ্চিম প্রান্তে য়েত| একদিন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ষের পাল চরাতে চরাতে ঈশ্বরের পর্বত হোরেবে (সিনয়) গিয়ে উপস্থি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ঐ পর্বতে সে জ্বলন্ত ঝোপের ভিতরে প্রভুর দূতের দর্শন পেল| মোশি দেখল ঝোপে আগুন লাগলেও তা পুড়ে ছ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যাচ্ছ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ই সে অবাক হয়ে জ্বলন্ত ঝোপের আর একটু কাছে এগিয়ে গেল| মনে মনে ভাবল কি আশ্চর্য় ব্যাপার, ঝোপ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ুন লেগেছে, অথচ ঝোপটা পুড়ে নষ্ট হচ্ছে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লক্ষ্য করছিলেন মোশি ক্রমশঃ ঝোপের দিকে দৃষ্টিপাত করতে করতে কাছে এগিয়ে আসছে| তাই ঈশ্বর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ঝোপের ভিতর থেকে ডাকলেন, “মোশি, মোশি!”এবং মোশি উত্তর দিল, “হ্যাঁ, প্রভু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খন প্রভু বললেন, “আর কাছে এসো না| পায়ের চটি খুলে নাও| তুমি এখন পবিত্র ভূমিতে দাঁড়িয়ে আছ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তোমার পূর্বপুরুষদের ঈশ্বর| আমি অব্রাহামের ঈশ্বর, ইস্হাকের ঈশ্বর এবং যাকোবের ঈশ্বর|”মোশ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দিকে তাকানোর ভয়ে তার মুখ ঢেকে ফেল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খন প্রভু বললেন, “মিশরে আমার লোকদের দুর্দশা আমি নিজের চোখে দেখেছি| এবং যখন তাদের ওপর অত্যাচার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 তখন আমি তাদের চিত্কার শুনেছি| আমি তাদের যন্ত্রণার কথা জা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খন সমতলে নেমে গিয়ে মিশরীয়দের হাত থেকে আমার লোকদের আমি রক্ষা করব| আমি তাদের মিশর থেকে উদ্ধ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নিয়ে যাব এবং আমি তাদের এমন এক সুন্দর দেশে নিয়ে যাব য়ে দেশে তারা স্বাধীনভাবে শান্তিতে বাস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বে| সেই দেশ হবে বহু ভাল জিনিসে ভরা ভূখণ্ড|নানা ধরণের মানুষ সে দেশে বাস করে: কনানীয, হিত্তী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মোরীয়, পরিষীয়, হিব্বীয় ও য়িবুষীয গোষ্ঠীর লোকরা সেখানে বাস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ি ইস্রায়েলীয়দের কান্না শুনেছি| দেখেছি, মিশরীয়রা কিভাবে তাদের জীবন দুর্বিষহ করে তুল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ই এখন আমি তোমাকে ফরৌণের কাছে পাঠাচ্ছি| যাও! তুমি আমার লোক ইস্রায়েলীয়দের মিশর থেকে বাই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এস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মোশি ঈশ্বরকে বলল, “আমি কোনও মহান ব্যক্তি নই! সুতরাং আমি কি করে ফরৌণের কাছে যাব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হুদীদের মিশর থেকে উদ্ধার করে আনব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ঈশ্বর বললেন, “তুমি পারবে, কারণ আমি তোমার সঙ্গে থাকব! আমি য়ে তোমাকে পাঠাচ্ছি তার প্রমাণ হব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ইস্রায়েলীয়দের মিশর থেকে উদ্ধার করে আনার পর এই পর্বতে এসে আমার উপাসনা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খন মোশি ঈশ্বরের উদ্দেশ্যে বলল, ‘কিন্তু আমি যদি গিয়ে ইস্রায়েলীয়দের বলি য়ে, “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র্বপুরুষদের ঈশ্বর আমাকে পাঠিয়েছেন,’ তখন তারা আমাকে জিজ্ঞাসা করবে, ‘তার নাম কি?’ তখন আমি তাদের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ব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খন ঈশ্বর মোশিকে বললেন, “তাদের বলো, ‘আমি আমিই|’ যখনই তুমি ইস্রায়েলীয়দের কাছে যাবে তখন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বে, ‘আমিই’ আমাকে পাঠিয়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ঈশ্বর মোশিকে আরও বললেন, “তুমি অবশ্যই তাদের একথা বলবে: ‘য়িহোবা হলেন তোমাদের পূর্বপুরুষদের ঈশ্ব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্রাহামের ঈশ্বর, ইস্হাকের ঈশ্বর এবং যাকোবের ঈশ্বর| আমার নাম সর্বদা হবে য়িহোবা| এই নামেই আমাকে লো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ংশ পরম্পরায চিনবে|’ লোকদের বলো, ‘য়িহোবা তোমাকে পাঠিয়েছেন!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প্রবীণরা তোমার কথা শুনবে এবং তখন তুমি প্রবীণদের নিয়ে মিশরের রাজার কাছে যাবে| তুমি অবশ্যই য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রাজাকে বলবে য়ে য়িহোবা, ইস্রায়েলীয়দের ঈশ্বর আমাদের সামনে আবির্ভূত হয়েছিলেন| এখন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দিন ধরে মরুভূমিতে ভ্রমণ করতে দাও| সেখানে আমরা য়িহোবা, আমাদের ঈশ্বরের উদ্দেশ্যে উত্সর্গ দান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কিন্তু আমি জানি য়ে মিশরের রাজা তোমাদের সেখানে য়েতে দেবে না| কেবলমাত্র একটি মহান শক্তিই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ধ্য করতে পারে তোমাদের যাবার অনুমতি দেবার জ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 আরও বললেন, “যাও, ইস্রায়েলের প্রবীণদের একত্র করে তাদের বলো, ‘য়িহোবা,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র্বপুরুষদের ঈশ্বর আমাকে দর্শন দিয়েছেন| অব্রাহামের, ইস্হাকের, এবং যাকোবের ঈশ্বর আমাকে বলেছ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সঙ্গে মিশরে যা ঘটছে তা সবই আমি দেখ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ই আমি আমার বিরাট ক্ষমতা দিয়ে মিশরীয়দের আঘাত করব| আমি ঐ দেশে আশ্চর্য় সব কাণ্ড ঘটাব| আমার ঐ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দ্ভুত কাণ্ড ঘটানোর পরেই দেখবে য়ে সে তোমাদের য়েতে দি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ি সিদ্ধান্ত নিয়েছি য়ে মিশরের দুর্দশা থেকে তোমাদের উদ্ধার করব| আমি তোমাদের উদ্ধার করব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কনানীয, হিত্তীয়, ইমোরীয়, পরিষীয়, হিব্বীয় ও যিবূষীয়দের দেশে নিয়ে যাব| আমি তোমাদের বহ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সম্পদে ভরা ভূখণ্ডে নিয়ে যাব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বং আমি ইস্রায়েলীয়দের প্রতি মিশরীয়দের দযালু করে তুলব| ফলে তোমরা যখন মিশর ত্যাগ করবে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শরীয়রা তোমাদের হাত উপহারে ভর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্রত্যেক ইস্রায়েলীয় মহিলা নিজের নিজের মিশরীয় প্রতিবেশীর বাড়ী যাবে এবং মিশরীয় মহিলা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 উপহার চাইবে| এবং মিশরীয় মহিলারা তাদের উপহার দেবে| তোমার লোকরা উপহার হিসাবে সোনা, রূপা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হি ও মসৃণ পোশাক পাবে| তারপর যখন তোমরা মিশর ত্যাগ করবে তখন সেই উপহারগুলি নিজের নিজের ছেলেমেয়ে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য়ে পরিযে দেবে| এইভাবে তোমরা মিশরীয়দের সম্পদ নিয়ে আসতে পা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2026-10-20T02:57:22Z</dcterms:created>
  <dcterms:modified xsi:type="dcterms:W3CDTF">2026-10-20T02:57:22Z</dcterms:modified>
  <dc:title>যাত্রাফল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