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்தாலியா பட்டாளம் என்னப்பட்ட பட்டாளத்திலே நூற்றுக்கு அதிபதியாகிய கொர்நேலியு என்னும் பேர்கொண்ட ஒரு மனுஷன் செசரியா பட்டணத்திலே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ேவபக்தியுள்ளவனும் தன்வீட்டாரனைவரோடும் தேவனுக்குப் பயந்தவனுமாயிருந்து, ஜனங்களுக்கு மிகுந்த தருமங்களைச் செய்து, எப்பொழுதும் தேவனை நோக்கி ஜெபம்பண்ணிக்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ேவபக்தியுள்ளவனும் தன்வீட்டாரனைவரோடும் தேவனுக்குப் பயந்தவனுமாயிருந்து, ஜனங்களுக்கு மிகுந்த தருமங்களைச் செய்து, எப்பொழுதும் தேவனை நோக்கி ஜெபம்பண்ணிக்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லில் ஏறக்குறைய ஒன்பதாம் மணிநேரத்திலே தேவனுடைய தூதன் தன்னிடத்தில் வரவும், கொர்நேலியுவே, என்று அழைக்கவும் பிரத்தியட்சமாய்த் தரிசனங்க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லில் ஏறக்குறைய ஒன்பதாம் மணிநேரத்திலே தேவனுடைய தூதன் தன்னிடத்தில் வரவும், கொர்நேலியுவே, என்று அழைக்கவும் பிரத்தியட்சமாய்த் தரிசனங்க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உற்றுப்பார்த்து, பயந்து: ஆண்டவரே, என்ன, என்றான். அப்பொழுது அவன்: உன் ஜெபங்களும் உன் தருமங்களும் தேவனுக்கு நினைப்பூட்டுதலாக அவர் சந்நிதியில் வந்தெட்டி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உற்றுப்பார்த்து, பயந்து: ஆண்டவரே, என்ன, என்றான். அப்பொழுது அவன்: உன் ஜெபங்களும் உன் தருமங்களும் தேவனுக்கு நினைப்பூட்டுதலாக அவர் சந்நிதியில் வந்தெட்ட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உற்றுப்பார்த்து, பயந்து: ஆண்டவரே, என்ன, என்றான். அப்பொழுது அவன்: உன் ஜெபங்களும் உன் தருமங்களும் தேவனுக்கு நினைப்பூட்டுதலாக அவர் சந்நிதியில் வந்தெட்ட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ர்கள்: நீதிமானும், தேவனுக்குப் பயப்படுகிறவரும், யூதஜனங்களெல்லாராலும் நல்லவரென்று சாட்சி பெற்றவருமாகிய கொர்நேலியு என்னும் நூற்றுக்கு அதிபதி உம்மைத் தம்முடைய வீட்டுக்கு அழைப்பித்து, உம்மால் சொல்லப்படும் வார்த்தைகளைக் கேட்கும்படி பரிசுத்த தூதனால் தேவயத்தனமாய்க் கட்டளைபெற்றா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ர்கள்: நீதிமானும், தேவனுக்குப் பயப்படுகிறவரும், யூதஜனங்களெல்லாராலும் நல்லவரென்று சாட்சி பெற்றவருமாகிய கொர்நேலியு என்னும் நூற்றுக்கு அதிபதி உம்மைத் தம்முடைய வீட்டுக்கு அழைப்பித்து, உம்மால் சொல்லப்படும் வார்த்தைகளைக் கேட்கும்படி பரிசுத்த தூதனால் தேவயத்தனமாய்க் கட்டளைபெற்றார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ர்கள்: நீதிமானும், தேவனுக்குப் பயப்படுகிறவரும், யூதஜனங்களெல்லாராலும் நல்லவரென்று சாட்சி பெற்றவருமாகிய கொர்நேலியு என்னும் நூற்றுக்கு அதிபதி உம்மைத் தம்முடைய வீட்டுக்கு அழைப்பித்து, உம்மால் சொல்லப்படும் வார்த்தைகளைக் கேட்கும்படி பரிசுத்த தூதனால் தேவயத்தனமாய்க் கட்டளைபெற்றார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பேதுரு அவர்களை உள்ளே அழைத்து, அவர்களுக்கு உபசாரஞ்செய்து, மறுநாளிலே அவர்களுடனேகூடப் புறப்பட்டான்; யோப்பா பட்டணத்தாராகிய சகோதரரில் சிலரும் அவனுடனேகூட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பேதுரு அவர்களை உள்ளே அழைத்து, அவர்களுக்கு உபசாரஞ்செய்து, மறுநாளிலே அவர்களுடனேகூடப் புறப்பட்டான்; யோப்பா பட்டணத்தாராகிய சகோதரரில் சிலரும் அவனுடனேகூட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செசரியா பட்டணத்தில் பிரவேசித்தார்கள். கொர்நேலியு தன் உறவின்முறையாரையும் தன்னுடைய விசேஷித்த சிநேகிதரையும் கூடவரவழைத்து, அவர்களுக்காகக் காத்த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செசரியா பட்டணத்தில் பிரவேசித்தார்கள். கொர்நேலியு தன் உறவின்முறையாரையும் தன்னுடைய விசேஷித்த சிநேகிதரையும் கூடவரவழைத்து, அவர்களுக்காகக் காத்த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துரு உள்ளே பிரவேசிக்கிறபொழுது, கொர்நேலியு அவனுக்கு எதிர்கொண்டுபோய், அவன் பாதத்தில் விழுந்து, பணிந்துகொண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துரு உள்ளே பிரவேசிக்கிறபொழுது, கொர்நேலியு அவனுக்கு எதிர்கொண்டுபோய், அவன் பாதத்தில் விழுந்து, பணிந்து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ேதுரு அவனைத் தூக்கியெடுத்து: எழுந்திரும், நானும் ஒரு மனுஷன்தா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ுடனே பேசிக்கொண்டு உள்ளேபோய், அநேகர் கூடிவந்திருக்கிறதைக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அந்நிய ஜாதியானுடனே கலந்து அவனிடத்தில் போக்குவரவாயிருப்பது யூதனானவனுக்கு விலக்கப்பட்டிருக்கிறதென்று நீங்கள் அறிந்திருக்கிறீர்கள்; அப்படியிருந்தும், எந்த மனுஷனையும் தீட்டுள்ளவனென்றும் அசுத்தனென்றும் நான் சொல்லாதபடிக்கு தேவன் எனக்குக் காண்பித்த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அந்நிய ஜாதியானுடனே கலந்து அவனிடத்தில் போக்குவரவாயிருப்பது யூதனானவனுக்கு விலக்கப்பட்டிருக்கிறதென்று நீங்கள் அறிந்திருக்கிறீர்கள்; அப்படியிருந்தும், எந்த மனுஷனையும் தீட்டுள்ளவனென்றும் அசுத்தனென்றும் நான் சொல்லாதபடிக்கு தேவன் எனக்குக் காண்பித்த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அந்நிய ஜாதியானுடனே கலந்து அவனிடத்தில் போக்குவரவாயிருப்பது யூதனானவனுக்கு விலக்கப்பட்டிருக்கிறதென்று நீங்கள் அறிந்திருக்கிறீர்கள்; அப்படியிருந்தும், எந்த மனுஷனையும் தீட்டுள்ளவனென்றும் அசுத்தனென்றும் நான் சொல்லாதபடிக்கு தேவன் எனக்குக் காண்பித்த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நீங்கள் என்னை அழைப்பித்தபோது நான் எதிர்பேசாமல் வந்தேன். இப்போதும் என்ன காரியத்துக்காக என்னை அழைத்தீர்கள் என்று கேட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நீங்கள் என்னை அழைப்பித்தபோது நான் எதிர்பேசாமல் வந்தேன். இப்போதும் என்ன காரியத்துக்காக என்னை அழைத்தீர்கள் என்று கேட்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க் கொர்நேலியு: நாலு நாளைக்கு முன்னே இந்நேரத்திலே நான் உபவாசித்து, ஒன்பதாம்மணி நேரத்தில் வீட்டிலே ஜெபம்பண்ணிக்கொண்டிருந்தேன்; அப்பொழுது பிரகாசமுள்ள வஸ்திரந்தரித்த ஒரு மனுஷன் ஒருவன் எனக்கு முன்பாக நின்ற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க் கொர்நேலியு: நாலு நாளைக்கு முன்னே இந்நேரத்திலே நான் உபவாசித்து, ஒன்பதாம்மணி நேரத்தில் வீட்டிலே ஜெபம்பண்ணிக்கொண்டிருந்தேன்; அப்பொழுது பிரகாசமுள்ள வஸ்திரந்தரித்த ஒரு மனுஷன் ஒருவன் எனக்கு முன்பாக நின்ற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ர்நேலியுவே உன் ஜெபம் கேட்கப்பட்டது, உன் தானதருமங்கள் தேவசந்நிதியில் நினைத்தருள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ர்நேலியுவே உன் ஜெபம் கேட்கப்பட்டது, உன் தானதருமங்கள் தேவசந்நிதியில் நினைத்தருள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ப்பா பட்டணத்துக்கு ஆளனுப்பி, பேதுரு என்று மறுபேர்கொண்ட சீமோனை வரவழைப்பாயாக, அவன் கடலோரத்திலே தோல்பதனிடுகிறவனாகிய சீமோனுடைய வீட்டிலே தங்கியிருக்கிறான்; அவன் வந்து உன்னிடத்தில் பேசுவா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ப்பா பட்டணத்துக்கு ஆளனுப்பி, பேதுரு என்று மறுபேர்கொண்ட சீமோனை வரவழைப்பாயாக, அவன் கடலோரத்திலே தோல்பதனிடுகிறவனாகிய சீமோனுடைய வீட்டிலே தங்கியிருக்கிறான்; அவன் வந்து உன்னிடத்தில் பேசுவா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படியே நான் உடனே உம்மிடத்திற்கு ஆள் அனுப்பினேன்; நீர் வந்தது நல்ல காரியம்; தேவனாலே உமக்குக் கட்டளையிடப்பட்ட யாவையும் கேட்கும்படிக்கு நாங்கள் எல்லாரும் இப்பொழுது இங்கே தேவசமுகத்தில் கூடியிருக்கிறோ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படியே நான் உடனே உம்மிடத்திற்கு ஆள் அனுப்பினேன்; நீர் வந்தது நல்ல காரியம்; தேவனாலே உமக்குக் கட்டளையிடப்பட்ட யாவையும் கேட்கும்படிக்கு நாங்கள் எல்லாரும் இப்பொழுது இங்கே தேவசமுகத்தில் கூடியிருக்கிறோ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ேதுரு பேசத்தொடங்கி: தேவன் பட்சபாதமுள்ளவரல்ல எ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ேதுரு பேசத்தொடங்கி: தேவன் பட்சபாதமுள்ளவரல்ல எ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ந்த ஜனத்திலாயினும் அவருக்குப் பயந்திருந்து நீதியைச் செய்கிறவன் எவனோ அவனே அவருக்கு உகந்தவன் என்றும் நிச்சயமாய் அறிந்திரு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க்கும் கர்த்தராயிருக்கிற இயேசுகிறிஸ்துவைக்கொண்டு அவர் சமாதானத்தைச் சுவிசேஷமாய்க் கூறி, இஸ்ரவேல் புத்திரருக்கு அனுப்பின வார்த்தையை அறிந்திருக்கிறீ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க்கும் கர்த்தராயிருக்கிற இயேசுகிறிஸ்துவைக்கொண்டு அவர் சமாதானத்தைச் சுவிசேஷமாய்க் கூறி, இஸ்ரவேல் புத்திரருக்கு அனுப்பின வார்த்தையை அறிந்திருக்கிறீ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வான் ஞானஸ்நானத்தைக்குறித்துப் பிரசங்கித்தபின்பு, கலிலேயா நாடு முதற்கொண்டு யூதேயா தேசமெங்கும் நடந்த சங்கதி இதுவ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வான் ஞானஸ்நானத்தைக்குறித்துப் பிரசங்கித்தபின்பு, கலிலேயா நாடு முதற்கொண்டு யூதேயா தேசமெங்கும் நடந்த சங்கதி இதுவ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சரேயனாகிய இயேசுவைத் தேவன் பரிசுத்த ஆவியினாலும் வல்லமையினாலும் அபிஷேகம்பண்ணினார்; தேவன் அவருடனேகூட இருந்தபடியினாலே அவர் நன்மைசெய்கிறவராயும் பிசாசின் வல்லமையில் அகப்பட்ட யாவரையும் குணமாக்குகிறவராயும் சுற்றித்திரி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சரேயனாகிய இயேசுவைத் தேவன் பரிசுத்த ஆவியினாலும் வல்லமையினாலும் அபிஷேகம்பண்ணினார்; தேவன் அவருடனேகூட இருந்தபடியினாலே அவர் நன்மைசெய்கிறவராயும் பிசாசின் வல்லமையில் அகப்பட்ட யாவரையும் குணமாக்குகிறவராயும் சுற்றித்திரிந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சரேயனாகிய இயேசுவைத் தேவன் பரிசுத்த ஆவியினாலும் வல்லமையினாலும் அபிஷேகம்பண்ணினார்; தேவன் அவருடனேகூட இருந்தபடியினாலே அவர் நன்மைசெய்கிறவராயும் பிசாசின் வல்லமையில் அகப்பட்ட யாவரையும் குணமாக்குகிறவராயும் சுற்றித்திரிந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ூதருடைய தேசத்திலும் எருசலேமிலும் அவர் செய்தவைகளெல்லாவற்றிலும் நாங்கள் சாட்சிகளாயிருக்கிறோம். அவரை மரத்திலே தூக்கிக் கொலைசெய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ூதருடைய தேசத்திலும் எருசலேமிலும் அவர் செய்தவைகளெல்லாவற்றிலும் நாங்கள் சாட்சிகளாயிருக்கிறோம். அவரை மரத்திலே தூக்கிக் கொலைசெய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ூன்றாம் நாளிலே தேவன் அவரை எழுப்பிப் பிரத்தியட்சமாய்க் காணும்படிசெய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ூன்றாம் நாளிலே தேவன் அவரை எழுப்பிப் பிரத்தியட்சமாய்க் காணும்படிசெய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யினும் எல்லா ஜாதிகளுக்கும் பிரத்தியட்சமாகும்படி செய்யாமல், அவர் மரித்தோரிலிருந்து எழுந்தபின்பு அவரோடே புசித்துக் குடித்தவர்களும் தேவனால் முன்பு நியமிக்கப்பட்ட சாட்சிகளுமாகிய எங்களுக்கே பிரத்தியட்சமாகும்படி செய்த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யினும் எல்லா ஜாதிகளுக்கும் பிரத்தியட்சமாகும்படி செய்யாமல், அவர் மரித்தோரிலிருந்து எழுந்தபின்பு அவரோடே புசித்துக் குடித்தவர்களும் தேவனால் முன்பு நியமிக்கப்பட்ட சாட்சிகளுமாகிய எங்களுக்கே பிரத்தியட்சமாகும்படி செய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யினும் எல்லா ஜாதிகளுக்கும் பிரத்தியட்சமாகும்படி செய்யாமல், அவர் மரித்தோரிலிருந்து எழுந்தபின்பு அவரோடே புசித்துக் குடித்தவர்களும் தேவனால் முன்பு நியமிக்கப்பட்ட சாட்சிகளுமாகிய எங்களுக்கே பிரத்தியட்சமாகும்படி செய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ன்றியும் அவரே உயிரோடிருக்கிறவர்களுக்கும் மரித்தோர்களுக்கும் தேவனால் ஏற்படுத்தப்பட்ட நியாதிபதியென்று ஜனங்களுக்குப் பிரசங்கிக்கவும், சாட்சியாக ஒப்புவிக்கவும், அவர் எங்களுக்குக் கட்டளையி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ன்றியும் அவரே உயிரோடிருக்கிறவர்களுக்கும் மரித்தோர்களுக்கும் தேவனால் ஏற்படுத்தப்பட்ட நியாதிபதியென்று ஜனங்களுக்குப் பிரசங்கிக்கவும், சாட்சியாக ஒப்புவிக்கவும், அவர் எங்களுக்குக் கட்டளையி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ை விசுவாசிக்கிறவன் எவனோ அவன் அவருடைய நாமத்தினாலே பாவமன்னிப்பைப் பெறுவானென்று தீர்க்கதரிசிகளெல்லாரும் அவரைக்குறித்தே சாட்சிகொடுக்கிறார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ை விசுவாசிக்கிறவன் எவனோ அவன் அவருடைய நாமத்தினாலே பாவமன்னிப்பைப் பெறுவானென்று தீர்க்கதரிசிகளெல்லாரும் அவரைக்குறித்தே சாட்சிகொடுக்கிறார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ந்த வார்த்தைகளைப் பேதுரு பேசிகொண்டிருக்கையில் வசனத்தைக்கேட்டவர்கள் யாவர்மேலும் பரிசுத்த ஆவியானவர் இறங்க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ந்த வார்த்தைகளைப் பேதுரு பேசிகொண்டிருக்கையில் வசனத்தைக்கேட்டவர்கள் யாவர்மேலும் பரிசுத்த ஆவியானவர் இறங்க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பல பாஷைகளைப் பேசுகிறதையும் தேவனைப் புகழுகிறதைய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பல பாஷைகளைப் பேசுகிறதையும் தேவனைப் புகழுகிறதைய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ேதுருவோடேகூட வந்திருந்த விருத்தசேதனமுள்ள விசுவாசிகள் கேட்கும்போது, பரிசுத்த ஆவியின் வரம் புறஜாதிகள்மேலும் பொழிந்தருளப்பட்டதைக்குறித்துப் பிரம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ேதுரு: நம்மைப்போலப் பரிசுத்த ஆவியைப் பெற்ற இவர்களும் ஞானஸ்நானம் பெறாதாபடிக்கு எவனாகிலும் தண்ணீரை விலக்கலாமா என்று சொல்ல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ேதுரு: நம்மைப்போலப் பரிசுத்த ஆவியைப் பெற்ற இவர்களும் ஞானஸ்நானம் பெறாதாபடிக்கு எவனாகிலும் தண்ணீரை விலக்கலாமா என்று சொல்ல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ர்த்தருடைய நாமத்தினாலே அவர்களுக்கு ஞானஸ்நானங்கொடுக்கும்படி கட்டளையிட்டான். அப்பொழுது சிலநாள் அங்கே தங்கும்படி அவனை வேண்டி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ர்த்தருடைய நாமத்தினாலே அவர்களுக்கு ஞானஸ்நானங்கொடுக்கும்படி கட்டளையிட்டான். அப்பொழுது சிலநாள் அங்கே தங்கும்படி அவனை வேண்டி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 யோப்பா பட்டணத்துக்கு மனுஷரை அனுப்பி, பேதுரு என்று மறுபேர்கொண்ட சீமோனை அழைப்பி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 யோப்பா பட்டணத்துக்கு மனுஷரை அனுப்பி, பேதுரு என்று மறுபேர்கொண்ட சீமோனை அழைப்பி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ல் பதனிடுகிறவனாகிய சீமோன் என்னும் ஒருவனிடத்திலே தங்கியிருக்கிறான்; அவனுடைய வீடு கடலோரத்திலிருக்கிறது. நீ செய்யவேண்டியதை அவன் உனக்குச் சொல்லுவான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ர்நேலியு தன்னுடனே பேசின தேவதூதன் போனபின்பு, தன் வீட்டு மனுஷரில் இரண்டு பேரையும் தன்னிடத்தில் சேவிக்கிற போர்ச்சேவகரில் தேவபக்தியுள்ள ஒருவனையும் அழை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ர்நேலியு தன்னுடனே பேசின தேவதூதன் போனபின்பு, தன் வீட்டு மனுஷரில் இரண்டு பேரையும் தன்னிடத்தில் சேவிக்கிற போர்ச்சேவகரில் தேவபக்தியுள்ள ஒருவனையும் அழைத்து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ையும் அவர்களுக்கு விவரித்துச் சொல்லி அவர்களை யோப்பா பட்டணத்துக்கு அனுப்பி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ிலே அவர்கள் பிரயாணப்பட்டு, அந்தப் பட்டணத்துக்குச் சமீபித்து வருகையில், பேதுரு ஆறாம் மணிநேரத்தில் ஜெபம்பண்ணும்படி மேல் வீட்டில் ஏறி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ிலே அவர்கள் பிரயாணப்பட்டு, அந்தப் பட்டணத்துக்குச் சமீபித்து வருகையில், பேதுரு ஆறாம் மணிநேரத்தில் ஜெபம்பண்ணும்படி மேல் வீட்டில் ஏறி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ிகுந்த பசியடைந்து சாப்பிட மனதாயிருந்தான்; அதற்கு அவர்கள் ஆயத்தம்பண்ணுகையில், அவன் ஞானதிருஷ்டியடைந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ிகுந்த பசியடைந்து சாப்பிட மனதாயிருந்தான்; அதற்கு அவர்கள் ஆயத்தம்பண்ணுகையில், அவன் ஞானதிருஷ்டியடைந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ம் திறந்திருக்கிறதாகவும், நாலுமுனைகளும் கட்டப்பட்ட பெரிய துப்பட்டியைப்போல ஒருவிதமான கூடு தன்னிடத்தில் இறங்கித் தரையில் விடப்பட்டிருக்கிறதாகவும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ம் திறந்திருக்கிறதாகவும், நாலுமுனைகளும் கட்டப்பட்ட பெரிய துப்பட்டியைப்போல ஒருவிதமான கூடு தன்னிடத்தில் இறங்கித் தரையில் விடப்பட்டிருக்கிறதாகவ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லே பூமியிலுள்ள சலவிதமான நாலுகால் ஜீவன்களும் விருட்சங்களும், ஊரும் பிராணிகளும், ஆகாயத்துப் பறவைகளும் இருக்கிறதாகவும், கண்ட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ேதுருவே, எழுந்திரு, அடித்துப் புசி என்று அவனுக்குச் சொல்லும் ஒரு சத்தம் உண்டாயிற்ற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ேதுரு: அப்படியல்ல, ஆண்டவரே, தீட்டும் அசுத்தமுமாயிருக்கிற யாதொன்றையும் நான் ஒருக்காலும் புசித்ததில்லை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சுத்தமாக்கினவைகளை நீ தீட்டாக எண்ணாதே என்று இரண்டாந்தரமும் சத்தம் அவனுக்கு உண்டாயிற்ற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ந்தரமும் அப்படியே உண்டாயிற்று. பின்பு அந்தக் கூடு திரும்ப வானத்துக்கு எடுத்துக்கொள்ளப்பட்ட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ேதுரு, தான் கண்டதரிசனத்தைக் குறித்துத் தனக்குள்ளே சந்தேகப்படுகையில், இதோ, கொர்நேலியுவினால் அனுப்பப்பட்ட மனுஷர்கள் சீமோனுடைய வீட்டை விசாரித்துக்கொண்டு வாசற்படியிலே வந்து நின்று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ேதுரு, தான் கண்டதரிசனத்தைக் குறித்துத் தனக்குள்ளே சந்தேகப்படுகையில், இதோ, கொர்நேலியுவினால் அனுப்பப்பட்ட மனுஷர்கள் சீமோனுடைய வீட்டை விசாரித்துக்கொண்டு வாசற்படியிலே வந்து நின்று: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துரு என்று மறுபேர்கொண்ட சீமோன் இங்கே தங்கியிருக்கிறாரா என்று கேட்ட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 அந்தத் தரிசனத்தைக் குறித்துச் சிந்தனை பண்ணிக்கொண்டிருக்கையில், ஆவியானவர்: இதோ, மூன்று மனுஷர் உன்னைத் தேடுகிற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 அந்தத் தரிசனத்தைக் குறித்துச் சிந்தனை பண்ணிக்கொண்டிருக்கையில், ஆவியானவர்: இதோ, மூன்று மனுஷர் உன்னைத் தேடுகிற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ழுந்து, இறங்கி, ஒன்றுக்குஞ் சந்தேகப்படாமல், அவர்களுடனே கூடப்போ; நானே அவர்களை அனுப்பினேன் என்று அவனுக்குச் சொன்னார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பேதுரு கொர்நேலியுவினால் தன்னிடத்தில் அனுப்பப்பட்ட மனுஷரிடத்திற்கு இறங்கிப்போய்: இதோ, நீங்கள் தேடுகிறவன் நான்தான், நீங்கள் வந்திருக்கிற காரியம் என்ன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பேதுரு கொர்நேலியுவினால் தன்னிடத்தில் அனுப்பப்பட்ட மனுஷரிடத்திற்கு இறங்கிப்போய்: இதோ, நீங்கள் தேடுகிறவன் நான்தான், நீங்கள் வந்திருக்கிற காரியம் என்ன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ৈসরিয়ায় কর্ণীলিয়া নামে একজন লোক ছিলেন; ইনি ছিলেন ‘ইতালীয়’ বাহিনীর একজন সেনাপ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ছিলেন ঈশ্বর ভক্ত, তাঁর গৃহস্থ সমস্ত পরিজন সত্যময় ঈশ্বরের উপাসনা করত৷ তিনি ইহুদীদ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ীব দুঃখীদের অর্থ দিতেন আর সবসময়ই ঈশ্বরের কাছে প্রার্থনা জানা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দিন প্রায় তিনটের সময় এক দর্শনের মাধ্যমে তিনি স্পষ্ট দেখতে পেলেন য়ে ঈশ্বরের এক দূত তাঁ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বলছেন, ‘কর্ণীলিয়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র্ণীলিয় স্বর্গদূতের দিকে চেয়ে ভয় পেয়ে বললেন, ‘মহাশয়, আপনি কি চান?’সেই স্বর্গদূত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‘কর্ণীলিয় তোমার প্রার্থনা ঈশ্বর শুনেছেন; গরীবদের তুমি য়ে সাহায্য কর, তা তিনি দেখেছেন৷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স্মরণ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া বলল, ‘আমরা সেনাপতি কর্ণীলিয়াসের কাছ থেকে এসেছি৷ তিনি একজন ধার্মিক লোক, তিনি ঈশ্বরের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৷ ইহুদীদের কাছেও তিনি শ্রদ্ধার পাত্র৷ স্বর্গদূত কর্ণীলিয়াসকে নির্দেশ দিয়েছেন য়েন আপনা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ীতে আসতে আমন্ত্রণ দেওয়া হয়৷ আপনি কি বলবেন তা য়েন তিনি শুনতে পা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পিতর তাদের ভেতরে নিয়ে গিয়ে রাতটা তাঁর ওখানে থাকার ব্যবস্থা করলেন৷পর দিন পিতর প্রস্তুত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লোকদের সঙ্গে রওনা হয়ে গেলেন৷ যাফো থেকে কয়েকজন বিশ্বাসী ভাইও পিতরের সঙ্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রের দিন তাঁরা কৈসরিয়া শহরে এলেন৷ কর্ণীলিয়া তাঁদের জন্য অপেক্ষা করছিলেন, তিনি তাঁর আত্মীয়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নিষ্ঠ বন্ধুদের তাঁর বাড়িতে ডেক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িতর যখন ভেতরে গেলেন তখন কর্ণীলিয় এসে তাঁর সঙ্গে সাক্ষাত্ করলেন; আর উপুড় হয়ে পড়ে পিত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ণাম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পিতর তাঁকে বললেন, ‘আহা, কি করছেন, উঠুন! আমি তো একজন সামান্য মানুষ মা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িতর তাঁর সঙ্গে কথা বলতে বলতে ভেতরে গিয়ে দেখলেন, সেখানে বহুলোক এসে জড়ো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িতর তাঁদের বললেন, ‘আপনারা জানেন, অন্য জাতের লোকের সঙ্গে মেলামেশা করা বা তাদের বাড়ি যা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হুদীদের জন্য বিধি-সম্মত কাজ নয়; কিন্তু ঈশ্বর আমাকে দেখিয়ে দিয়েছেন য়ে, কোন মানুষকে ‘অশুচি’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অপবিত্র’ বলা ঠিক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ই আমাকে ডেকে পাঠান হল, আর আমি বিনা আপত্তিতে চলে এলাম৷ এখন আমি জানতে চাই আপনারা কি কারণ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েকে পাঠ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র্ণীলিয় বললেন, ‘চারদিন আগে এই সময় আমি আমার ঘরে বসে প্রার্থনা করছিলাম, বেলা তখন প্রায় তিনট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য় হঠাত্ এক ব্যক্তি আমার সামনে এসে দাঁড়ালেন, তাঁর গায়ে ছিল উজ্জ্বল পোশা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িনি বললেন, ‘কর্ণীলিয় তোমার প্রার্থনা গ্রাহ্য হয়েছে, আর তুমি গরীব দুঃখীদের য়ে সাহায্য কর তা-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দেখেছেন৷ ঈশ্বর তোমাকে স্মরণ করেছ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ই তুমি যাফোয় কিছু লোক পাঠাও এবং শিমোন যাকে পিতর বলে তাকে এখানে নিয়ে এস৷ সমুদ্রের ধারে শিম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ে য়ে চামড়ার ব্যবসাযী আছে, সে তার বাড়িতে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ই আমি সঙ্গে সঙ্গে আপনার কাছে লোক পাঠালাম; আর আপনি বড় অনুগ্রহ করে এখানে এসেছেন৷ এখন আমরা সক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ঈশ্বরের সামনে আছি; প্রভু আপনাকে য়ে সব কথা বলতে আদেশ করেছেন আমরা সকলে তা শুন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পিতর বলতে শুরু করলেন, ‘এখন আমি সত্যি সত্যিই বুঝতে পেরেছি য়ে ঈশ্বর কারও প্রতি পক্ষপাতি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্রত্যেক জাতির মধ্যে য়ে কেউ ঈশ্বরের উপাসনা করে ও ন্যায় কাজ করে, ঈশ্বর এমন লোকদের গ্রহণ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িনি ইস্রায়েলের লোকদের কাছে তাঁর সুসমাচার পাঠিয়েছিলেন৷ তিনি সেই সুসমাচারে জানালেন য়ে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মাধ্যমেই শান্তি লাভ হয়৷ তিনি সকলেরই প্রভ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মগ্র যিহূদাতে কি ঘটেছিল সে সব কথা আপনারা শুনেছেন৷ য়োহন বাপ্তাইজক লোকেদের কাছে বাপ্তিস্ম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ার পর গালীলে এই ঘটনাগুলি শুরু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আপনারা সেই নাসরতীয় যীশুর বিষয়ে শুনেছেন, শুনেছেন ঈশ্বর কিভাবে তাঁকে পবিত্র আত্মায় ও পরাক্র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অভিষেক করেছিলেন৷ যীশু সর্বত্র মানুষের মঙ্গল করে বেড়াতেন, আর যাঁরা দিয়াবলের কবলে পড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তিনি মুক্ত করতেন, কারণ ঈশ্বর তাঁর সঙ্গ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িহূদা ও জেরুশালেমে যীশু যা কিছু করেছেন, আমরা তা স্বচক্ষে দেখেছি, আমরা তার সাক্ষী৷ তারা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ঠের তৈরী এক ক্রুশে ঝুলিয়ে হত্যা করেছ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ঈশ্বর তাঁকে মৃত্যুর তিন দিনের মাথায় জীবিত করেছেন৷ ঈশ্বর লোকদের কাছে যীশুকে জীবিত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তিনি সবাইকে দেখা দেন নি৷ ঈশ্বর পূর্বেই সাক্ষীরূপে যাদের মনোনীত করেছিলেন, কেবল তারা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েয়েছিলেন, আমরাই সেইসব সাক্ষী! মৃতদের মধ্য থেকে জীবিত হবার পর আমরা যীশুর সঙ্গে পান-আ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আর তিনি আমাদের আদেশ দিলেন, য়েন আমরা লোকদের মাঝে প্রচার করি আর সাক্ষ্য দিই য়ে তিনি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, যাকে ঈশ্বর সমস্ত জীবিত ও মৃত সকলের বিচারকর্তা করে মনোনী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য়ে কেউ যীশুকে বিশ্বাস করবে, সে পাপের ক্ষমা পাবে৷ যীশুর নামে ঈশ্বর সেইসব লোকেদের পাপ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৷ সমস্ত ভাববাদী বলে গেছেন য়ে এ সত্য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পিতর যখন এইসব কথা বলছিলেন, তখন যাঁরা সেখানে সেইসব কথা শুনছিল, তাদের সকলের ওপর পবিত্র আত্মা নে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ইহুদী সম্প্রদায় থেকে য়ে খ্রীষ্ট বিশ্বাসীরা পিতরের সঙ্গে সেখানে এসেছিলেন তাঁরা সকলে আশ্চর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েন, কারণ অইহুদীদের ওপরও পবিত্র আত্মার দান নেম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ারণ তাঁরা ওদেরকে নানা ভাষায় কথা বলতে ও ঈশ্বরের প্রশংসা করতে শুন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তখন পিতর বললেন, ‘কেউ কি এই লোকদের জলে বাপ্তাইজ করতে অস্বীকার করতে পারে? আমরা য়েমন পবিত্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 তারাও তো তেমনি পেয়ে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খন তিনি যীশু খ্রীষ্টের নামে কর্ণীলিয়, তার পরিবারের লোকদের ও তাদের বন্ধুদের জলে বাপ্তিস্ম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দেশ করলেন৷ এরপর তাঁরা পিতরকে তাঁদের সঙ্গে কিছু দিন থাকতে অনুরোধ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ুমি যাফো শহরে লোকদের পাঠাও, সেখানে শিমোন নামে একজন লোক আছে, যার অপর নাম পিতর, তোমার লোক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গিয়ে তাকে এখানে নিয়ে 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চামড়ার ব্যবসাযী শিমোনের বাড়িতে আছে, সেই বাড়ি সমুদ্রের ধ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্বর্গদূত কথা বলে চলে গেলে পরে কর্ণীলিয় দুজন কর্মচারীকে ও একজন সৈনিককে ডেকে পাঠালেন৷ ঈশ্বরভ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ৈনিকটি কাজে সাহায্য করার ব্যাপারে সব সময়ই কর্ণীলিয়র কাছে কাছে থাক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ই তিন ব্যক্তির কাছে কর্ণীলিয় সব কিছু বুঝিয়ে তাদের যাফোতে পাঠ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ের দিন তারা যখন যাফোর কাছাকাছি পৌঁছলো৷ সেই সময়ে পিতর প্রার্থনা করার জন্য ছাদের উপর উঠ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লা তখন ভর দুপু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িতরের খিদে পেল এবং তিনি খেতে চাইলেন৷ নীচে লোকেরা তখন পিতরের জন্য খাবার প্রস্তুত করছে, এমন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বিষ্ট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িনি দেখলেন আকাশ মুক্ত হয়েছে আর একটা কিছু নেমে আসছে৷ সেটা দেখতে একটা বড় চাদরের মত, তার চার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ট ধরে কেউ য়েন তা মাটিতে নামিয়ে দি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 মধ্যে পৃথিবীর সব রকমের পশু ও সরীসৃপ এবং আকাশের নানা রকমের পক্ষী র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সেই রব পিতরকে বলল, ‘পিতর ওঠ, মার ও খ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িতর বললেন, ‘প্রভু কখনই না! কারণ আমি কখনও কোন অশুদ্ধ বা অপবিত্র কিছু খাই 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আবার এই রব শোনা গেল, ‘ঈশ্বর যা শুদ্ধ করেছেন তা তুমি ‘অশুদ্ধ’ বোলো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ভাবে তিন বার ঘটে যাবার পর সেই চাদরটি আকাশে তুলে নেওয়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িতর য়ে দর্শন পেয়েছিলেন তার অর্থ কি হতে পারে তা যখন তিনি মনে মনে চিন্তা করছেন, সেই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ণীলিয়াসের পাঠানো ঐ লোকেরা শিমোনের বাড়ির খোঁজ করতে করতে বাড়ির ফটকে এসে হাজির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া জিজ্ঞেস করল, ‘শিমোন যাকে পিতর বলে তিনি কি এ বাড়িতে রয়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িতর তখনও সেই দর্শনের বিষয়ে চিন্তা করছেন, তখন আত্মা তাঁকে বললেন, ‘দেখ! তিন জন লোক তোমার খোঁ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ুমি উঠে নীচে যাও, বিনা দ্বিধায় তাদের সঙ্গে যাও, কারণ আমিই তাদের পাঠি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পিতর নীচে গিয়ে সেই লোকদের বললেন, ‘দেখুন, আপনারা যাকে খুঁজছেন, আমিই সেই লোক৷ আপনারা এ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 এস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2026-10-21T04:47:39Z</dcterms:created>
  <dcterms:modified xsi:type="dcterms:W3CDTF">2026-10-21T04:47:39Z</dcterms:modified>
  <dc:title>প্রেরিত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