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4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துயர் தொனி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தறி முகங்கவிழ்ந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் சூழ்ந்த தோட்ட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யம் நொறுங்கி ஜெப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ணத்தின் வியாகுல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ிதர் துணை இல்லை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தூதன் தேற்ற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ுணம் நெருங்க ஒப்படை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 சுமை சுமந்தார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க்கத்தால் தம் சீஷர்க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லை சாய்த்து தூங்கின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மை மூவர் கைவ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ரமாய் கடந்தே திகிலடை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ன்னந் தனிம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தாவே இப்பாத்திர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ங்கினை நான் ஏற்றுக்கொ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கட்டும் உமது ச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 நீங்கிடுமோ என்றுரை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 இரத்த வேர்வையுட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றந்த கெத்சமனே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ணிந்து வந்த பகைஞ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 துரோகம் செய்திடு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சிநேகிதனே என்றழை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 மா அன்பித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மன் ஜெப சத்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ங்காவினில் கேட்கின்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ருமூச்சுடன் ஜெப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ோடிணைந்தே கண்ணீருட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லே ஜெப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தாங்கின துன்ப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த் தாண்டியே செல்ல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ம் அதில் பங்குண்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மரணப் பாடுகள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யோனில் சேர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2026-11-02T04:20:16Z</dcterms:created>
  <dcterms:modified xsi:type="dcterms:W3CDTF">2026-11-02T04:20:16Z</dcterms:modified>
  <dc:title>துதிப் பாடல்கள் : 1022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