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1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ுயர் தொன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றி முகங்கவிழ்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சூழ்ந்த தோட்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ொறுங்கி ஜெப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ின் வியாகுல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 துணை இல்லை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தூதன் தே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ணம் நெருங்க ஒப்பட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சுமை சுமந்த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த்தால் தம் சீஷர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 சாய்த்து தூங்கி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மூவர் கைவ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ரமாய் கடந்தே திகிலடை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ந் தனிம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ே இப்பாத்தி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ினை நான் ஏற்ற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ட்டும் உமது ச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நீங்கிடுமோ என்றுர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 இரத்த வேர்வைய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 கெத்சமனே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ிந்து வந்த பகைஞ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துரோகம் செய்திடு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சிநேகிதனே என்றழ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மா அன்பி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ன் ஜெப ச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ங்காவினில் கேட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ூச்சுடன் ஜெப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ோடிணைந்தே கண்ணீர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ஜெப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ங்கின துன்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த் தாண்டியே செல்ல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ம் அதில் பங்குண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மரணப் பாட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ில் சேர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2026-09-15T18:04:57Z</dcterms:created>
  <dcterms:modified xsi:type="dcterms:W3CDTF">2026-09-15T18:04:57Z</dcterms:modified>
  <dc:title>துதிப் பாடல்கள் : 1022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