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ேகந்தரம் நீயும் பிறரை நிந்தித்தாயென்று, உன் மனதுக்கு தெரியும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ஞானத்தினால் சோதித்துப்பார்த்தேன். நான் ஞானவானாவேன் என்றேன், அது எனக்குத் தூர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ஞானத்தினால் சோதித்துப்பார்த்தேன். நான் ஞானவானாவேன் என்றேன், அது எனக்குத் தூரம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ூரமும் மகா ஆழமுமாயிருக்கிறதைக் கண்டடைகிறவன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த்தையும் காரணகாரியத்தையும் விசாரித்து ஆராய்ந்து அறியவும் மதிகேட்டின் ஆகாமியத்தையும் புத்திமயக்கத்தின் பைத்தியத்தையும் அறியவும் என் மனதை செலுத்த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த்தையும் காரணகாரியத்தையும் விசாரித்து ஆராய்ந்து அறியவும் மதிகேட்டின் ஆகாமியத்தையும் புத்திமயக்கத்தின் பைத்தியத்தையும் அறியவும் என் மனதை செலுத்த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ண்ணிகளும் வலைகளுமாகிய நெஞ்சமும், கயிறுகளுமாகிய கைகளுடைய ஸ்திரீயானவள், சாவிலும் அதிக கசப்புள்ளவளென்று கண்டேன், தேவனுக்குமுன்பாகச் சற்குணனாயிருக்கிறவன் அவளுக்குத் தப்புவான்; பாவியோ அவளால் பிடிபட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ண்ணிகளும் வலைகளுமாகிய நெஞ்சமும், கயிறுகளுமாகிய கைகளுடைய ஸ்திரீயானவள், சாவிலும் அதிக கசப்புள்ளவளென்று கண்டேன், தேவனுக்குமுன்பாகச் சற்குணனாயிருக்கிறவன் அவளுக்குத் தப்புவான்; பாவியோ அவளால் பிடிப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ண்ணிகளும் வலைகளுமாகிய நெஞ்சமும், கயிறுகளுமாகிய கைகளுடைய ஸ்திரீயானவள், சாவிலும் அதிக கசப்புள்ளவளென்று கண்டேன், தேவனுக்குமுன்பாகச் சற்குணனாயிருக்கிறவன் அவளுக்குத் தப்புவான்; பாவியோ அவளால் பிடிப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ரியத்தை அறியும்படி ஒவ்வொன்றாய் விசாரணைபண்ணி, இதோ, இதைக் கண்டுபிடித்தேன் என்று பிரசங்கி சொல்ல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மனம் இன்னும் ஒன்றைத் தேடுகிறது, அதை நான் கண்டுபிடிக்கவில்லை; ஆயிரம்பேருக்குள்ளே ஒரு புருஷனைக் கண்டேன், இவர்களெல்லாருக்குள்ளும் ஒரு ஸ்திரீயை நான் காண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மனம் இன்னும் ஒன்றைத் தேடுகிறது, அதை நான் கண்டுபிடிக்கவில்லை; ஆயிரம்பேருக்குள்ளே ஒரு புருஷனைக் கண்டேன், இவர்களெல்லாருக்குள்ளும் ஒரு ஸ்திரீயை நான் காண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 தேவன் மனுஷனைச் செம்மையானவனாய் உண்டாக்கினார்; அவர்களோ அநேக உபாயதந்திரங்களைத் தேடிக்கொண்டார்கள்; இதைமாத்திரம் கண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 தேவன் மனுஷனைச் செம்மையானவனாய் உண்டாக்கினார்; அவர்களோ அநேக உபாயதந்திரங்களைத் தேடிக்கொண்டார்கள்; இதைமாத்திரம் க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மளதைலத்தைப்பார்க்கிலும் நற்கீர்த்தியும், ஒருவனுடைய ஜநநநாளைப்பார்க்கிலும் மரணநாளும் நல்ல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ருந்துவீட்டுக்குப் போவதிலும் துக்கவீட்டுக்குப் போவது நலம்; இதிலே எல்லா மனுஷரின் முடிவும் காணப்படும்; உயிரோடிருக்கிறவன் இதைத் தன் மனதிலே சிந்திப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ருந்துவீட்டுக்குப் போவதிலும் துக்கவீட்டுக்குப் போவது நலம்; இதிலே எல்லா மனுஷரின் முடிவும் காணப்படும்; உயிரோடிருக்கிறவன் இதைத் தன் மனதிலே சிந்திப்ப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கைப்பைப் பார்க்கிலும் துக்கிப்பு நலம்; முகதுக்கத்தினாலே இருதயம் சீர்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ஞானிகளின் இருதயம் துக்கவீட்டிலே இருக்கும்; மூடரின் இருதயம் களிப்புவீட்டிலே இ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ஞானிகளின் இருதயம் துக்கவீட்டிலே இருக்கும்; மூடரின் இருதயம் களிப்புவீட்டிலே இ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மூடரின் பாட்டைக்கேட்பதிலும், ஞானியின் கடிந்துகொள்ளுதலைக் கேட்பது நல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டனின் நகைப்பு பானையின்கீழ் எரிகிற முள்ளுகளின் படபடப்பைப்போலிருக்கும்; இதுவும் மாயைய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டுக்கணானது ஞானியையும் பைத்தியக்காரனாக்கும்; பரிதானம் இருதயத்தைக் கெட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காரியத்தின் துவக்கத்தைப்பார்க்கிலும் அதின் முடிவு நல்லது; பெருமையுள்ளவனைப்பார்க்கிலும் பொறுமையுள்ளவன் உத்தம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மனதில் சீக்கிரமாய்க் கோபங்கொள்ளாதே; மூடரின் நெஞ்சிலே கோபம் குடிகொள்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ைப் பார்க்கிலும் முன்நாட்கள் நலமாயிருந்தது என்று சொல்லாதே; நீ இதைக்குறித்துக் கேட்பது ஞானமல்ல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தந்தரத்தோடே ஞானம் நல்லது; சூரியனைக் காண்கிறவர்களுக்கு இதினாலே பிரயோஜனமு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ம் கேடகம், திரவியமும் கேடகம்; ஞானம் தன்னை உடையவர்களுக்கு ஜீவனைத் தரும்; இதுவே அறிவின் மேன்ம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ம் கேடகம், திரவியமும் கேடகம்; ஞானம் தன்னை உடையவர்களுக்கு ஜீவனைத் தரும்; இதுவே அறிவின் மேன்ம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ுடைய செயலைக் கவனித்துப்பார்; அவர் கோணலாக்கினதை நேர்மையாக்கத்தக்கவன் யார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ழ்வுகாலத்தில் நன்மையை அநுபவித்திரு, தாழ்வுகாலத்தில் சிந்தனைசெய்; மனுஷன் தனக்குப்பின் வருவதொன்றையும் கண்டுபிடியாதபடிக்கு தேவன் இவ்விரண்டையும் ஒன்றுக்கொன்று எதிரிடையாக வைத்திர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ழ்வுகாலத்தில் நன்மையை அநுபவித்திரு, தாழ்வுகாலத்தில் சிந்தனைசெய்; மனுஷன் தனக்குப்பின் வருவதொன்றையும் கண்டுபிடியாதபடிக்கு தேவன் இவ்விரண்டையும் ஒன்றுக்கொன்று எதிரிடையாக வைத்தி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 எல்லாவற்றையும் என் மாயையின் நாட்களில் கண்டேன்; தன் நீதியிலே கெட்டுப்போகிற நீதிமானுமுண்டு, தன் பாவத்திலே நீடித்திருக்கிற பாவியுமுண்ட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 எல்லாவற்றையும் என் மாயையின் நாட்களில் கண்டேன்; தன் நீதியிலே கெட்டுப்போகிற நீதிமானுமுண்டு, தன் பாவத்திலே நீடித்திருக்கிற பாவியுமுண்ட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ிஞ்சின நீதிமானாயிராதே, உன்னை அதிக ஞானியுமாக்காதே; உன்னை நீ ஏன் கெடுத்துக்கொள்ளவேண்டும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ிஞ்சின துஷ்டனாயிராதே, அதிக பேதையுமாயிராதே; உன் காலத்துக்குமுன்னே நீ ஏன் சாகவேண்டும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தைப் பற்றிக்கொள்வதும் அதைக் கைவிடாதிருப்பதும் நலம்; தேவனுக்குப் பயப்படுகிறவன் இவைகளெல்லாவற்றினின்றும் காக்கப்பட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தைப் பற்றிக்கொள்வதும் அதைக் கைவிடாதிருப்பதும் நலம்; தேவனுக்குப் பயப்படுகிறவன் இவைகளெல்லாவற்றினின்றும் காக்கப்பட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ுள்ள பத்து அதிபதிகளைப்பார்க்கிலும், ஞானம் ஞானியை அதிக பெலவானா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பாவமும் செய்யாமல், நன்மையையே செய்யத்தக்க நீதிமான் பூமியில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ொல்லப்படும் எல்லா வார்த்தைகளையும் கவனியாதே; கவனித்தால் உன் வேலைக்காரன் உன்னை நிந்திப்பதைக் கேள்விப்படவேண்டியத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ोंकि तू आप जानता है कि तू ने भी बहुत बेर औरों को शाप दि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ह सब मैं ने बुद्धि से जांच लिया है; मैं ने कहा, मैं बुद्धिमान हो जाऊंगा; परन्तु यह मुझ से दू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वह जो दूर और अत्यन्त गहिरा है, उसका भेद कौन पा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मैं ने अपना मन लगाया कि बुद्धि के विषय में जान लूं; कि खोज निकालूं और उसका भेद जानूं, और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ुष्टता की मूर्खता और मूर्खता जो निरा बावलापन है जान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मैं ने मृत्यु से भी अधिक दृ:खदाई एक वस्तु पाई, अर्थात वह स्त्री जिसका मन फन्दा और जाल है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के हाथ हथकडिय़ां है; (जिस पुरूष से परमेश्वर प्रसन्न है वही उस से बचेगा, परन्तु पापी उसका शि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ा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देख, उपदेशक कहता है, मैं ने ज्ञान के लिये अलग अलग बातें मिला कर जांचीं, और यह बात निकाल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जिसे मेरा मन अब तक ढूंढ़ रहा है, परन्तु नहीं पाया। हजार में से मैं ने एक पुरूष को पाया,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में एक भी स्त्री नहीं प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देखो, मैं ने केवल यह बात पाई है, कि परमेश्वर ने मनुष्य को सीधा बनाया, परन्तु उन्होंने बहुत 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ुक्तियां निकाल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च्छा नाम अनमोल इत्र से और मृत्यु का दिन जन्म के दिन से उत्त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ेवनार के घर जाने से शोक ही के घर जाना उत्तम है; क्योंकि सब मनुष्यों का अन्त यही है, और जो जीव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 वह मन लगाकर इस पर सोच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ंसी से खेद उत्तम है, क्योंकि मुंह पर के शोक से मन सुध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बुद्धिमानों का मन शोक करने वालों के घर की ओर लगा रहता है परन्तु मूर्खों का मन आनन्द करने वाल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 लगा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ूर्खों के गीत सुनने से बुद्धिमान की घुड़की सुनना उत्त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ोंकि मूर्ख की हंसी हांडी के नीचे जलते हुए कांटो ही चरचराहट के समान होती है; यह भी व्यर्थ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निश्चय अन्धेर से बुद्धिमान बावला हो जाता है; और घूस से बुद्धि नाश हो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िसी काम के आरम्भ से उसका अन्त उत्तम है; और धीरजवन्त पुरूष गर्वी से उत्त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अपने मन में उतावली से क्रोधित न हो, क्योंकि क्रोध मूर्खों ही के हृदय में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 न कहना, बीते दिन इन से क्यों उत्तम थे? क्योंकि यह तू बुद्धिमानी से नहीं पूछ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बुद्धि बपौती के साथ अच्छी होती है, वरन जीवित रहने वालों के लिये लाभकार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ोंकि बुद्धि की आड़ रूपये की आड़ का काम देता है; परन्तु ज्ञान की श्रेष्टता यह है कि बुद्धि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रखने वालों के प्राण की रक्षा हो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परमेश्वर के काम पर दृष्टि कर; जिस वस्तु को उसने टेढ़ा किया हो उसे कौन सीधा कर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ुख के दिन सुख मान, और दु:ख के दिन सोच; क्योंकि परमेश्वर ने दोनों को एक ही संग रखा है, जिस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अपने बाद होने वाली किसी बात को न बूझ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अपने व्यर्थ जीवन में मैं ने यह सब कुछ देखा है; कोई धर्मी अपने धर्म का काम करते हुए नाश हो जा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और दुष्ट बुराई करते हुए दीर्घायु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अपने को बहुत धर्मी न बना, और न अपने को अधिक बुद्धिमान बना; तू क्यों अपने ही नाश का कारण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अत्यन्त दुष्ट भी न बन, और न मूर्ख हो; तू क्यों अपने समय से पहिले मर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ह अच्छा है कि तू इस बात को पकड़े रहे; ओर उस बात पर से भी हाथ न उठाए; क्योंकि जो परमेश्वर का भ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नता है वह इन सब कठिनाइयों से पार जो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बुद्धि ही से नगर के दस हाकिमों की अपेक्षा बुद्धिमान को अधिक सामर्थ प्राप्त हो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नि:सन्देह पृथ्वी पर कोई ऐसा धर्मी मनुष्य नहीं जो भलाई ही करे और जिस से पाप न हुआ 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जितनी बातें कही जाएं सब पर कान न लगाना, ऐसा न हो कि तू सुने कि तेरा दास तुझी को शाप दे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2026-10-20T09:01:14Z</dcterms:created>
  <dcterms:modified xsi:type="dcterms:W3CDTF">2026-10-20T09:01:14Z</dcterms:modified>
  <dc:title>सभाोपदेशक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