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அந்த நாமத்தைக்குறித்துப் போதகம்பண்ணக்கூடாதென்று நாங்கள் உங்களுக்கு உறுதியாய்க் கட்டளையிடவில்லையா. அப்படியிருந்தும், இதோ, எருசலேமை உங்கள் போதகத்தினாலே நிரப்பி, அந்த மனுஷனுடைய இரத்தப்பழியை எங்கள்மேல் சுமத்தவேண்டுமென்றிருக்கிறீர்கள் என்று சொன்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அந்த நாமத்தைக்குறித்துப் போதகம்பண்ணக்கூடாதென்று நாங்கள் உங்களுக்கு உறுதியாய்க் கட்டளையிடவில்லையா. அப்படியிருந்தும், இதோ, எருசலேமை உங்கள் போதகத்தினாலே நிரப்பி, அந்த மனுஷனுடைய இரத்தப்பழியை எங்கள்மேல் சுமத்தவேண்டுமென்றிருக்கிறீர்கள் என்று சொன்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அந்த நாமத்தைக்குறித்துப் போதகம்பண்ணக்கூடாதென்று நாங்கள் உங்களுக்கு உறுதியாய்க் கட்டளையிடவில்லையா. அப்படியிருந்தும், இதோ, எருசலேமை உங்கள் போதகத்தினாலே நிரப்பி, அந்த மனுஷனுடைய இரத்தப்பழியை எங்கள்மேல் சுமத்தவேண்டுமென்றிருக்கிறீர்கள் என்று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ப் பேதுருவும் மற்ற அப்போஸ்தலரும்: மனுஷருக்குக் கீழ்ப்படிகிறதைப்பார்க்கிலும் தேவனுக்குக் கீழ்ப்படிகிறதே அவசிய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ப் பேதுருவும் மற்ற அப்போஸ்தலரும்: மனுஷருக்குக் கீழ்ப்படிகிறதைப்பார்க்கிலும் தேவனுக்குக் கீழ்ப்படிகிறதே அவசிய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மரத்திலே தூக்கிக் கொலைசெய்த இயேசுவை நம்முடைய பிதாக்களின் தேவன் எழுப்ப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மரத்திலே தூக்கிக் கொலைசெய்த இயேசுவை நம்முடைய பிதாக்களின் தேவன் எழுப்ப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ுக்கு மனந்திரும்புதலையும் பாவமன்னிப்பையும் அருளுகிறதற்காக, அவரை அதிபதியாகவும் இரட்சகராகவும் தமது வலதுகரத்தினாலே உயர்த்த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ுக்கு மனந்திரும்புதலையும் பாவமன்னிப்பையும் அருளுகிறதற்காக, அவரை அதிபதியாகவும் இரட்சகராகவும் தமது வலதுகரத்தினாலே உயர்த்த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ச் சங்கதிகளைக்குறித்து நாங்கள் அவருக்குச் சாட்சிகளாயிருக்கிறோம். தேவன் தமக்குக் கீழ்ப்படிகிறவர்களுக்குத் தந்தருளின பரிசுத்த ஆவியும் சாட்சி என்றார்கள்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ச் சங்கதிகளைக்குறித்து நாங்கள் அவருக்குச் சாட்சிகளாயிருக்கிறோம். தேவன் தமக்குக் கீழ்ப்படிகிறவர்களுக்குத் தந்தருளின பரிசுத்த ஆவியும் சாட்சி என்றார்கள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ை அவர்கள் கேட்டபொழுது, மூர்க்கமடைந்து, அவர்களைக் கொலைசெய்யும்படிக்கு யோசனை பண்ண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சகல ஜனங்களாலும் கனம்பெற்ற நியாயசாஸ்திரியாகிய கமாலியேல் என்னும் பேர்கொண்ட ஒரு பரிசேயன் ஆலோசனை சங்கத்தில் எழுந்திருந்து, அப்போஸ்தலரைச் சற்றுநேரம் வெளியே கொண்டுபோகச்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சகல ஜனங்களாலும் கனம்பெற்ற நியாயசாஸ்திரியாகிய கமாலியேல் என்னும் பேர்கொண்ட ஒரு பரிசேயன் ஆலோசனை சங்கத்தில் எழுந்திருந்து, அப்போஸ்தலரைச் சற்றுநேரம் வெளியே கொண்டுபோகச்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னியா என்னும் பேருள்ள ஒருவனும், அவன் மனைவியாகிய சப்பீராளும் தங்கள் காணியாட்சியை விற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ங்கத்தாரை நோக்கி: இஸ்ரவேலரே, இந்த மனுஷருக்கு நீங்கள் செய்யப்போகிறதைக்குறித்து எச்சரிக்கையாயி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மனைவி அறிய அவன் கிரயத்திலே ஒரு பங்கை வஞ்சித்து வைத்து, ஒரு பங்கைக் கொண்டுவந்து, அப்போஸ்தலருடைய பாதத்திலே வை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மனைவி அறிய அவன் கிரயத்திலே ஒரு பங்கை வஞ்சித்து வைத்து, ஒரு பங்கைக் கொண்டுவந்து, அப்போஸ்தலருடைய பாதத்திலே வை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ேதுரு அவனை நோக்கி: அனனியாவே நிலத்தின் கிரயத்தில் ஒரு பங்கை வஞ்சித்துவைத்து, பரிசுத்த ஆவியினிடத்தில் பொய்சொல்லும்படி, சாத்தான் உன் இருதயத்தை நிரப்பினதென்ன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ேதுரு அவனை நோக்கி: அனனியாவே நிலத்தின் கிரயத்தில் ஒரு பங்கை வஞ்சித்துவைத்து, பரிசுத்த ஆவியினிடத்தில் பொய்சொல்லும்படி, சாத்தான் உன் இருதயத்தை நிரப்பினதென்ன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ஏனென்றால் இந்நாட்களுக்குமுன்னே தெயுதாஸ் என்பவன் எழும்பி, தன்னை ஒரு பெரியவனாகப் பாராட்டினான்; ஏறக்குறைய நானூறு பேர் அவனைச் சேர்ந்தார்கள்; அவன் மடிந்துபோனான்; அவனை நம்பின அனைவரும் சிதறி, அவமாய்ப்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ஏனென்றால் இந்நாட்களுக்குமுன்னே தெயுதாஸ் என்பவன் எழும்பி, தன்னை ஒரு பெரியவனாகப் பாராட்டினான்; ஏறக்குறைய நானூறு பேர் அவனைச் சேர்ந்தார்கள்; அவன் மடிந்துபோனான்; அவனை நம்பின அனைவரும் சிதறி, அவமாய்ப்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ுக்குப்பின்பு, குடிமதிப்பின் நாட்களிலே, கலிலேயனாகிய யூதாஸ் என்பவன் எழும்பி, தன்னைப் பின்பற்றும்படி அநேக ஜனங்களை இழுத்தான்; அவனும் அழிந்துபோனான்; அவனை நம்பியிருந்த அனைவரும் சிதறடிக்கப்ப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ுக்குப்பின்பு, குடிமதிப்பின் நாட்களிலே, கலிலேயனாகிய யூதாஸ் என்பவன் எழும்பி, தன்னைப் பின்பற்றும்படி அநேக ஜனங்களை இழுத்தான்; அவனும் அழிந்துபோனான்; அவனை நம்பியிருந்த அனைவரும் சிதறடிக்கப்ப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ொழுது நான் உங்களுக்குச் சொல்லுகிறதென்னவென்றால், இந்த மனுஷருக்கு ஒன்றுஞ்செய்யாமல் இவர்களை விட்டுவிடுங்கள் இந்த யோசனையும் இந்தக் கிரியையும் மனுஷரால் உண்டாயிருந்ததானால் அழிந்துபோம்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ொழுது நான் உங்களுக்குச் சொல்லுகிறதென்னவென்றால், இந்த மனுஷருக்கு ஒன்றுஞ்செய்யாமல் இவர்களை விட்டுவிடுங்கள் இந்த யோசனையும் இந்தக் கிரியையும் மனுஷரால் உண்டாயிருந்ததானால் அழிந்துபோம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ேவனால் உண்டாயிருந்ததேயானால், அதை ஒழித்துவிட உங்களால் கூடாது; தேவனோடு போர்செய்கிறவர்களாய்க் காணப்படாதபடிக்குப் பாருங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ேவனால் உண்டாயிருந்ததேயானால், அதை ஒழித்துவிட உங்களால் கூடாது; தேவனோடு போர்செய்கிறவர்களாய்க் காணப்படாதபடிக்குப் பாருங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அவர்கள் அவனுடைய யோசனைக்கு உடன்பட்டு, அப்போஸ்தலரை வரவழைத்து, அடித்து, இயேசுவின் நாமத்தைக் குறித்துப் பேசக்கூடாதென்று கட்டளையிட்டு, அவர்களை விடுதலையாக்க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ைய நாமத்துக்காகத் தாங்கள் அவமானமடைவதற்குப் பாத்திரராக எண்ணப்பட்டபடியினால், சந்தோஷமாய் ஆலோசனை சங்கத்தைவிட்டுப் புறப்பட்டுப்போய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ைய நாமத்துக்காகத் தாங்கள் அவமானமடைவதற்குப் பாத்திரராக எண்ணப்பட்டபடியினால், சந்தோஷமாய் ஆலோசனை சங்கத்தைவிட்டுப் புறப்பட்டுப்போய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ினந்தோறும் தேவாலயத்திலேயும் வீடுகளிலேயும் இடைவிடாமல் உபதேசம்பண்ணி, இயேசுவே கிறிஸ்துவென்று பிரசங்க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ினந்தோறும் தேவாலயத்திலேயும் வீடுகளிலேயும் இடைவிடாமல் உபதேசம்பண்ணி, இயேசுவே கிறிஸ்துவென்று பிரசங்க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விற்குமுன்னே அது உன்னுடையதாயிருக்கவில்லையோ? அதை விற்றபின்னும் அதின் கிரயம் உன் வசத்திலிருக்கவில்லையோ? நீ உன் இருதயத்திலே இப்படிப்பட்ட எண்ணங்கொண்டதென்ன நீ மனுஷரிடத்தில் அல்ல, தேவனிடத்தில் பொய்சொன்னாய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விற்குமுன்னே அது உன்னுடையதாயிருக்கவில்லையோ? அதை விற்றபின்னும் அதின் கிரயம் உன் வசத்திலிருக்கவில்லையோ? நீ உன் இருதயத்திலே இப்படிப்பட்ட எண்ணங்கொண்டதென்ன நீ மனுஷரிடத்தில் அல்ல, தேவனிடத்தில் பொய்சொன்னாய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னியா இந்த வார்த்தைகளைக் கேட்கவே, விழுந்து ஜீவனை விட்டான். இவைகளைக் கேள்விப்பட்ட யாவருக்கும் மிகுந்த பயமுண்டா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னியா இந்த வார்த்தைகளைக் கேட்கவே, விழுந்து ஜீவனை விட்டான். இவைகளைக் கேள்விப்பட்ட யாவருக்கும் மிகுந்த பயமுண்ட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லிபர் எழுந்து, அவனைச் சேலையிலே சுற்றி, வெளியே எடுத்துக்கொண்டுபோய் அடக்கம்பண்ணினார்கள்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றக்குறைய மூன்று மணி நேரத்துக்குப்பின்பு, அவனுடைய மனைவி நடந்ததை அறியாமல், உள்ளே வந்த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றக்குறைய மூன்று மணி நேரத்துக்குப்பின்பு, அவனுடைய மனைவி நடந்ததை அறியாமல், உள்ளே வந்த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ேதுரு அவளை நோக்கி: நிலத்தை இவ்வளவுக்குத்தானா விற்றீர்கள், எனக்குச் சொல் என்றான். அவள்: ஆம், இவ்வளவுக்குத்தான்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ேதுரு அவளை நோக்கி: நிலத்தை இவ்வளவுக்குத்தானா விற்றீர்கள், எனக்குச் சொல் என்றான். அவள்: ஆம், இவ்வளவுக்குத்தான் என்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ேதுரு அவளை நோக்கி: கர்த்தருடைய ஆவியைச் சோதிக்கிறதற்கு நீங்கள் ஒருமனப்பட்டதென்ன? இதோ, உன் புருஷனை அடக்கம்பண்ணினவர்களுடைய கால்கள் வாசற்படியிலே வந்திருக்கிறது, உன்னையும் வெளியே கொண்டுபோவார்க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ேதுரு அவளை நோக்கி: கர்த்தருடைய ஆவியைச் சோதிக்கிறதற்கு நீங்கள் ஒருமனப்பட்டதென்ன? இதோ, உன் புருஷனை அடக்கம்பண்ணினவர்களுடைய கால்கள் வாசற்படியிலே வந்திருக்கிறது, உன்னையும் வெளியே கொண்டுபோவார்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அவள் அவனுடைய பாதத்தில் விழுந்து ஜீவனை விட்டாள். வாலிபர் உள்ளே வந்து, அவள் மரித்துப்போனதைக் கண்டு, அவளை வெளியே எடுத்துக்கொண்டுபோய், அவளுடைய புருஷனண்டையிலே அடக்கம்பண்ண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அவள் அவனுடைய பாதத்தில் விழுந்து ஜீவனை விட்டாள். வாலிபர் உள்ளே வந்து, அவள் மரித்துப்போனதைக் கண்டு, அவளை வெளியே எடுத்துக்கொண்டுபோய், அவளுடைய புருஷனண்டையிலே அடக்கம்பண்ண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பையாரெல்லாருக்கும், இவைகளைக் கேள்விப்பட்ட மற்ற யாவருக்கும், மிகுந்த பயமுண்டா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ருடைய கைகளினாலே அநேக அடையாளங்களும் அற்புதங்களும் ஜனங்களுக்குள்ளே செய்யப்பட்டது. எல்லாரும் ஒருமனப்பட்டு சாலொமோனுடைய மண்டபத்தில் இர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ருடைய கைகளினாலே அநேக அடையாளங்களும் அற்புதங்களும் ஜனங்களுக்குள்ளே செய்யப்பட்டது. எல்லாரும் ஒருமனப்பட்டு சாலொமோனுடைய மண்டபத்தில் இ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வர்களில் ஒருவரும் அவர்களுடனே சேரத் துணியவில்லை. ஆகிலும் ஜனங்கள் அவர்களை மேன்மைப்படுத்த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ளான புருஷர்களும் ஸ்திரீகளும் விசுவாசமுள்ளவர்களாகிக் கர்த்தரிடத்தில் அதிகமதிகமாய்ச் சேர்க்கப்ப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ளான புருஷர்களும் ஸ்திரீகளும் விசுவாசமுள்ளவர்களாகிக் கர்த்தரிடத்தில் அதிகமதிகமாய்ச் சேர்க்கப்ப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ணியாளிகளைப் படுக்கைகளின் மேலும் கட்டில்களின்மேலும் கிடத்தி, நடந்துபோகையில் அவனுடைய நிழலாகிலும் அவர்களில் சிலர்மேல் படும்படிக்கு அவர்களை வெளியே வீதிகளில் கொண்டுவந்து வை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ணியாளிகளைப் படுக்கைகளின் மேலும் கட்டில்களின்மேலும் கிடத்தி, நடந்துபோகையில் அவனுடைய நிழலாகிலும் அவர்களில் சிலர்மேல் படும்படிக்கு அவர்களை வெளியே வீதிகளில் கொண்டுவந்து வை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ணியாளிகளைப் படுக்கைகளின் மேலும் கட்டில்களின்மேலும் கிடத்தி, நடந்துபோகையில் அவனுடைய நிழலாகிலும் அவர்களில் சிலர்மேல் படும்படிக்கு அவர்களை வெளியே வீதிகளில் கொண்டுவந்து வை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ற்றுப்பட்டணங்களிலுமிருந்து திரளான ஜனங்கள் பிணியாளிகளையும் அசுத்த ஆவிகளால் வாதிக்கப்பட்டவர்களையும் எருசலேமுக்குக் கொண்டுவந்தார்கள்; அவர்களெல்லாரும் குணமாக்கப்ப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ற்றுப்பட்டணங்களிலுமிருந்து திரளான ஜனங்கள் பிணியாளிகளையும் அசுத்த ஆவிகளால் வாதிக்கப்பட்டவர்களையும் எருசலேமுக்குக் கொண்டுவந்தார்கள்; அவர்களெல்லாரும் குணமாக்கப்ப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ிரதான ஆசாரியரும் அவனுடனேகூட இருந்த சதுசேய சமயத்தாரனைவரும் எழும்பி, பொறாமையினால் நிறைந்த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ஸ்தலர்களைப் பிடித்து, பொதுவான சிறைச்சாலையிலே வை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தூதன் இராத்திரியிலே சிறைச்சாலையின் கதவுகளைத் திறந்து, அவர்களை வெளியே கொண்டுவந்து: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தூதன் இராத்திரியிலே சிறைச்சாலையின் கதவுகளைத் திறந்து, அவர்களை வெளியே கொண்டுவந்து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போய், தேவாலயத்திலே நின்று, இந்த வார்த்தைகள் எல்லாவற்றையும் ஜனங்களுக்குச் சொல்லுங்கள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அதைக்கேட்டு, அதிகாலமே தேவாலயத்தில் பிரவேசித்துப் போதகம்பண்ணினார்கள். பிரதான ஆசாரியனும் அவனுடனேகூட இருந்தவர்களும் வந்து, ஆலோசனை சங்கத்தாரையும் இஸ்ரவேல் புத்திரரின் மூப்பரெல்லாரையும் வரவழைத்து அப்போஸ்தலர்களைக் கொண்டுவரும்படி சிறைச்சாலைக்குச் சேவகரை அனுப்பி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அதைக்கேட்டு, அதிகாலமே தேவாலயத்தில் பிரவேசித்துப் போதகம்பண்ணினார்கள். பிரதான ஆசாரியனும் அவனுடனேகூட இருந்தவர்களும் வந்து, ஆலோசனை சங்கத்தாரையும் இஸ்ரவேல் புத்திரரின் மூப்பரெல்லாரையும் வரவழைத்து அப்போஸ்தலர்களைக் கொண்டுவரும்படி சிறைச்சாலைக்குச் சேவகரை அனுப்ப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அதைக்கேட்டு, அதிகாலமே தேவாலயத்தில் பிரவேசித்துப் போதகம்பண்ணினார்கள். பிரதான ஆசாரியனும் அவனுடனேகூட இருந்தவர்களும் வந்து, ஆலோசனை சங்கத்தாரையும் இஸ்ரவேல் புத்திரரின் மூப்பரெல்லாரையும் வரவழைத்து அப்போஸ்தலர்களைக் கொண்டுவரும்படி சிறைச்சாலைக்குச் சேவகரை அனுப்ப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வகர் போய், சிறைச்சாலையிலே அவர்களைக் காணாமல், திரும்பிவந்து: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றைச்சாலை மிகுந்த பத்திரமாய்ப் பூட்டப்பட்டிருக்கவும், காவற்காரர் வெளியே கதவுகளுக்குமுன் நிற்கவும் கண்டோம்; திறந்தபொழுதோ உள்ளே ஒருவரையும் காணோம் என்று அறிவித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றைச்சாலை மிகுந்த பத்திரமாய்ப் பூட்டப்பட்டிருக்கவும், காவற்காரர் வெளியே கதவுகளுக்குமுன் நிற்கவும் கண்டோம்; திறந்தபொழுதோ உள்ளே ஒருவரையும் காணோம் என்று அறிவித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ச் செய்தியை ஆசாரியனும் தேவாலயத்தைக் காக்கிற சேனைத்தலைவனும் பிரதான ஆசாரியர்களும் கேட்டபொழுது, இதென்னமாய் முடியுமோ என்று, அவர்களைக் குறித்துக் கலக்கமடை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ச் செய்தியை ஆசாரியனும் தேவாலயத்தைக் காக்கிற சேனைத்தலைவனும் பிரதான ஆசாரியர்களும் கேட்டபொழுது, இதென்னமாய் முடியுமோ என்று, அவர்களைக் குறித்துக் கலக்கமடை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ஒருவன் வந்து: இதோ, நீங்கள் காவலில் வைத்த மனுஷர் தேவாலயத்தில் நின்று ஜனங்களுக்குப் போதகம்பண்ணுகிறார்கள் என்று அவர்களுக்கு அறிவித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ஒருவன் வந்து: இதோ, நீங்கள் காவலில் வைத்த மனுஷர் தேவாலயத்தில் நின்று ஜனங்களுக்குப் போதகம்பண்ணுகிறார்கள் என்று அவர்களுக்கு அறிவித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டனே சேனைத்தலைவன் சேவகரோடேகூடப் போய், ஜனங்கள் கல்லெறிவார்கள் என்று பயந்ததினால், பலவந்தம்பண்ணாமல் அவர்களை அழைத்துக்கொண்டுவந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டனே சேனைத்தலைவன் சேவகரோடேகூடப் போய், ஜனங்கள் கல்லெறிவார்கள் என்று பயந்ததினால், பலவந்தம்பண்ணாமல் அவர்களை அழைத்துக்கொண்டுவந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 அவர்களை அழைத்துக்கொண்டு, ஆலோசனை சங்கத்துக்கு முன்பாக நிறுத்தினார்கள் அப்பொழுது பிரதான ஆசாரியன் அவர்களை நோக்கி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িনি বললেন, ‘ঐ মানুষটির বিষয়ে কোন শিক্ষা দিতে আমরা তোমাদের দৃঢ়ভাবে নিষেধ করেছিলাম৷ ভেবে দে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ি করেছ? তোমরা তোমাদের শিক্ষায় জেরুশালেম মাতিয়ে তুলেছ, আর সেই লোকের মৃত্যুর জন্য সব দো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ওপর চাপাতে চাই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খন পিতর ও অন্য প্রেরিতেরা এর উত্তরে বললেন, ‘মানুষের হুকুম মানার চেয়ে বরং ঈশ্বরের আদেশ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পালন কর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পনারা যীশুকে হত্যা করেছিলেন, তাঁকে বিদ্ধ করে ক্রুশে টাঙ্গিয়ে দিয়েছিলেন, কিন্তু ঈশ্বর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পিতৃপুরুষদের ঈশ্বর যীশুকে মৃতদের মধ্য থেকে পুনরুত্থিত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েই যীশুকে ঈশ্বর নেতা ও ত্রাণকর্তারূপে উন্নত করে নিজের ডান দিকে স্থাপন করেছেন, যাতে ইহুদ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মন ফিরায় ও তিনি তাদের পাপের ক্ষমা দি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র আমরা এসব ঘটতে দেখেছি, বলতে পারি য়ে এসব সত্য৷ পবিত্র আত্মাও দেখাচ্ছেন য়ে এসব সত্য৷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বাধ্য তাদের তিনি পবিত্র আত্মা দান কর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মহাসভার সভ্যরা এসব কথা শুনে প্রচণ্ড রেগে উঠল, আর তারা প্রেরিতদের হত্যা করতে চা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সেই মহাসভার একজন সভ্য, গমলীয়েল ইনি ব্যবস্থার শিক্ষক, যাকে সকলে মান্য করত, তিনি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িয়ে ঐ প্রেরিতদের কিছু সময়ের জন্য সভা থেকে বাইরে নিয়ে য়েতে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ননিয় নামে একজন লোক ছিল, তার স্ত্রীর নাম সাফীরা৷ অননিয় তার একটি জমি বিক্র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রে তিনি তাদের বললেন, ‘হে ইস্রায়েলীরা, এই লোকদের নিয়ে তোমরা যা করতে যাচ্ছ সে বিষয়ে সাবধ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টাকার কিছু অংশ প্রেরিতদের কাছে জমা দিল; কিন্তু গোপনে টাকার কিছু অংশ নিজের কাছে রাখল৷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 এবিষয় জানত ও একমত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পিতর বললেন, ‘অননিয় তুমি কেন শয়তানকে তোমার অন্তরে কাজ করতে দিলে? তুমি পবিত্র আত্মার কাছে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া বললে ও জমি বিক্রির টাকা থেকে কিছুটা নিজেদের জন্য রেখে দি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ারণ এর কিছু আগে থুদা নামে একজন লোক নিজেকে মহান বলে দাবী করেছিল৷ প্রায় চারশো লোক তার অনুস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; আর সে নিহত হলে তার অনুগামীরা সব য়ে যার পালিয়ে গেল, তার কোন চিহ্নই রই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থুদার পরে আদমসুমারীর সময় গালীলীয় যিহূদার উদয় হয়, সেও বেশ কিছু লোককে তার দলে টানে; পরে স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হত হয়, আর তার অনুগামীরাও ছিন্নভিন্ন হ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ই বর্তমানে এই অবস্থা দেখে আমি তোমাদের বলছি: এই লোকেদের থেকে দূরে থাক, তাদের ছেড়ে দাও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এই পরিকল্পনা অথবা এই কাজ যদি মানুষের থেকে হয় তবে তা ব্যর্থ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কিন্তু যদি ঈশ্বরের কাছ থেকে হয়ে থাকে, তাহলে তোমরা তা বন্ধ করতে পারবে না৷ হয়তো দেখবে য়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বিরুদ্ধে যুদ্ধ করছ৷’ তখন তারা এই পরামর্শ গ্রহণ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ারা প্রেরিতদের ভেতরে ডেকে এনে চাবুক মারল, যীশুর নামে একটি কথাও বলতে নিষেধ করে তাদের ছেড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্রেরিতেরা মহাসভার সভাস্থল থেকে বেরিয়ে চলে গেলেন, আর যীশুর নামের জন্য তাঁরা য়ে নির্য়াত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মান সহ্য করার য়োগ্য বলে বিবেচিত হয়েছেন, এই কথা ভেবে আনন্দ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এবং দমে না গিয়ে প্রতিদিন মন্দিরের মধ্যে ও বিভিন্ন বাড়িতে যীশুর বিষয়ে শিক্ষা ও সুসমাচ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ার করে দেখালেন য়ে যীশুই হলেন খ্রীষ্ট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জমি বিক্রি করার আগে কি তা তোমারই ছিল না? আর তা বিক্রি করার পর সেই টাকা কি তোমার অধিকারেই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? তোমরা এই ধারণা কোথা থেকে পেলে? মানুষের কাছে নয় কিন্তু তুমি ঈশ্বরের কাছে মিথ্যা বলল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কথা শোনার সঙ্গে সঙ্গে অননিয় মাটিতে পড়ে মারা গেল; আর যাঁরা একথা শুনল, তারা সকলে অত্যন্ত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রে যুবকেরা উঠে তাকে কাপড়ে জড়িয়ে বাইরে নিয়ে গিয়ে কবর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ঘটনার পর প্রায় তিন ঘন্টা কেটে গেল, এমন সময় অননিয়ের স্ত্রী সাফীরা সেখানে এল, তার স্বামীর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 সে তার কিছুই জান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িতর তাকে বললেন, ‘আমায় বলতো তোমার সেই জমি কি এত টাকায় বিক্রি করেছিলে?’সে বলল, ‘হ্যাঁ, ঐ টাক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ক্রি কর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পিতর তাকে বললেন, ‘তোমরা দুজনে প্রভুর আত্মাকে পরীক্ষা করার জন্য কেন একচিত্ত হলে? শোন!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্বামীকে কবর দিতে গিয়েছিল, তারা দরজায় এসে দাঁড়িয়েছে; তারা তোমাকেও নিয়ে য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ঙ্গে সঙ্গে সেও তার পায়ের কাছে পড়ে মারা গেল৷ ঐ যুবকেরা ভেতরে এসে তাকে মৃত দেখল এবং বাই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তার স্বামীর পাশে তাকে কবর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সমস্ত মণ্ডলী ও যাঁরা তা শুনল, তাদের সকলের মধ্যে মহাভয়ের সঞ্চার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েরিতদের মাধ্যমে লোকদের মধ্যে নানান অলৌকিক কাজ হতে লাগল৷ প্রেরিতেরা শলোমনের বারান্দায় একত্র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ন৷ তাঁদের সকলের উদ্দেশ্য একই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ন্যেরা তাদের সঙ্গে য়োগ দিতে সাহস করত না; কিন্তু সকলে তাদের প্রশংসা কর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র দলে দলে অনেক পুরুষ ও স্ত্রীলোক যীশুতে বিশ্বাসী হয়ে খ্রীষ্ট বিশ্বাসীবর্গের সঙ্গে যুক্ত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লোকেরা, এমন কি তাদের অসুস্থ রোগীদের নিয়ে এসে রাস্তার মাঝে তাদের বিছানায় বা খাটিযাতে শু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ত, য়েন পিতর যখন সেখান দিয়ে যাবেন তখন অন্ততঃ তাঁর ছাযাও তাদের উপর পড়ে; আর তাতেই তারা সুস্থ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জেরুশালেমের চারপাশের বিভিন্ন নগর থেকে অনেক লোক অসুস্থ ও অশুচি আত্মায় ভর করা লোকদের নিয়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ীড় করত; আর তারা সকলেই সুস্থ হ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পর মহাযাজক এবং তাঁর সঙ্গীরা অর্থাত্ সদ্দূকী দলের লোকেরা ঈর্ষায় জ্বলে উঠ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প্রেরিতদের গ্রেপ্তার করে কারাগারে আটকে দি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রাতের বেলায় প্রভুর এক দূত সেই কারাগারের দরজা খুলে দিলেন৷ তিনি তাদের পথ দেখিয়ে কারাগ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 নিয়ে গিয়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‘যাও মন্দিরের মধ্যে দাঁড়িয়ে তোমরা লোকদের এই নতুন জীবনের সকল বার্তা শোন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েরিতেরা আজ্ঞা অনুসারে ভোর বেলায় মন্দিরে গিয়ে শিক্ষা প্রচার করতে লাগলেন৷এদিকে মহাযাজক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ীরা, ইহুদী সমাজের গন্যমান্য লোকদের এক মহাসভা ডাকল; আর প্রেরিতদের সেখানে নিয়ে আসার জন্য কারাগ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পাঠাল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সেই লোকেরা কারাগারে এসে কারাগারের মধ্যে প্রেরিতদের দেখতে পেল না৷ তাই তারা ফিরে গিয়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‘আমরা দেখলাম কারাগারের তালা বেশ ভালভাবেই বন্ধ আছে, দরজায় দরজায় পাহারাদাররা দাঁড়িয়ে আ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দরজা খুলে ভেতরে গিয়ে আমরা কাউকে দেখতে পেলাম না, দেখলাম কারাগার খালি পড়ে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মন্দির রক্ষীবাহিনীর প্রধান ও প্রধান যাজকেরা এই কথা শুনে হতবুদ্ধি হয়ে ভাবতে লাগল, ‘এর পরিণতি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েই সময় একজন এসে তাদের বলল, ‘শুনুন! য়ে লোকদের আপনারা কারাগারে রেখেছিলেন, দেখলাম তাঁরা মন্দ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দাঁড়িয়ে লোকদের শিক্ষা দিচ্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রক্ষীবাহিনীর প্রধান তার লোকদের নিয়ে সেখানে গেল ও প্রেরিতদের নিয়ে এল৷ তারা কোনরকম জোর কর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কারণ তারা লোকদের ভয় করতে লাগল, পাছে তারা পাথর ছুঁড়ে তাদের মেরে ফ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রা প্রেরিতদের নিয়ে এসে ইহুদী নেতাদের সামনে দাঁড় করালে মহাযাজক প্রেরিতদের জিজ্ঞাসাবাদ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2026-10-21T04:46:43Z</dcterms:created>
  <dcterms:modified xsi:type="dcterms:W3CDTF">2026-10-21T04:46:43Z</dcterms:modified>
  <dc:title>প্রেরিত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