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அனலாய் இரு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ஊழியத்தை விரைந்து செய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யமற்ற அன்பு செய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மையற்ற வாழ்வு வாழ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ை நாம் பற்றிக் கொள்வோமே – பிற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ம்பண்ண முந்திக் கொள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யில் மகிழ்ந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ும் பொறுமை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ில் ஊன்றத் தரித்திருப்போம் –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தியின்றி விழி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ுறைவ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ட முந்திக்கொள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ித்தோரை ஆசீர்வதித்தே –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ும் மலர்ந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2026-11-02T02:54:41Z</dcterms:created>
  <dcterms:modified xsi:type="dcterms:W3CDTF">2026-11-02T02:54:41Z</dcterms:modified>
  <dc:title>துதிப் பாடல்கள் : 319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