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t the end of two full years, that Pharaoh dreamed: and, behold, he stood by the riv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t the end of two full years, that Pharaoh dreamed: and, behold, he stood by the riv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ehold, there came up out of the river seven well favoured cattle and well fed; and they fed in a meadow.]]></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hold, seven other cattle came up after them out of the river, ill favoured and thin; and stood by the other cattle upon the brink of the riv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ehold, seven other cattle came up after them out of the river, ill favoured and thin; and stood by the other cattle upon the brink of the riv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ill favoured and thin cattle did eat up the seven well favoured and fat cattle. So Pharaoh awok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ill favoured and thin cattle did eat up the seven well favoured and fat cattle. So Pharaoh awok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lept and dreamed the second time: and, behold, seven ears of corn came up upon one stalk, rank and go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lept and dreamed the second time: and, behold, seven ears of corn came up upon one stalk, rank and go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hold, seven thin ears and blasted with the east wind sprung up after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even thin ears devoured the seven rank and full ears. And Pharaoh awoke, and, behold, it was a drea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even thin ears devoured the seven rank and full ears. And Pharaoh awoke, and, behold, it was a drea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in the morning that his spirit was troubled; and he sent and called for all the magicians of Egypt, and all the wise men thereof: and Pharaoh told them his dream; but there was none that could interpret them unto Pharao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in the morning that his spirit was troubled; and he sent and called for all the magicians of Egypt, and all the wise men thereof: and Pharaoh told them his dream; but there was none that could interpret them unto Pharao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in the morning that his spirit was troubled; and he sent and called for all the magicians of Egypt, and all the wise men thereof: and Pharaoh told them his dream; but there was none that could interpret them unto Pharao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poke the chief butler unto Pharaoh, saying, I do remember my faults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poke the chief butler unto Pharaoh, saying, I do remember my faults this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Pharaoh was angry with his servants, and put me in ward in the captain of the guard's house, both me and the chief bak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Pharaoh was angry with his servants, and put me in ward in the captain of the guard's house, both me and the chief bak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e dreamed a dream in one night, I and he; we dreamed each man according to the interpretation of his drea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re was there with us a young man, an Hebrew, servant to the captain of the guard; and we told him, and he interpreted to us our dreams; to each man according to his dream he did interpre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re was there with us a young man, an Hebrew, servant to the captain of the guard; and we told him, and he interpreted to us our dreams; to each man according to his dream he did interpre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re was there with us a young man, an Hebrew, servant to the captain of the guard; and we told him, and he interpreted to us our dreams; to each man according to his dream he did interpre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as he interpreted to us, so it was; me he restored unto mine office, and him he hang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as he interpreted to us, so it was; me he restored unto mine office, and him he hang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Pharaoh sent and called Joseph, and they brought him hastily out of the dungeon: and he shaved himself, and changed his raiment, and came in unto Pharao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Pharaoh sent and called Joseph, and they brought him hastily out of the dungeon: and he shaved himself, and changed his raiment, and came in unto Pharao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Pharaoh said unto Joseph, I have dreamed a dream, and there is none that can interpret it: and I have heard say of you, that you can understand a dream to interpret i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Pharaoh said unto Joseph, I have dreamed a dream, and there is none that can interpret it: and I have heard say of you, that you can understand a dream to interpret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Pharaoh said unto Joseph, I have dreamed a dream, and there is none that can interpret it: and I have heard say of you, that you can understand a dream to interpret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seph answered Pharaoh, saying, It is not in me: God shall give Pharaoh an answer of peac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oseph answered Pharaoh, saying, It is not in me: God shall give Pharaoh an answer of pea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Pharaoh said unto Joseph, In my dream, behold, I stood upon the bank of the ri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ehold, there came up out of the river seven cattle, well fed and well favoured; and they fed in a mead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hold, seven other cattle came up after them, poor and very ill favoured and thin, such as I never saw in all the land of Egypt for badnes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behold, seven other cattle came up after them, poor and very ill favoured and thin, such as I never saw in all the land of Egypt for badnes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lean and the ill favoured cattle did eat up the first seven fat catt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ad eaten them up, it could not be known that they had eaten them; but they were still ill favoured, as at the beginning. So I awok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they had eaten them up, it could not be known that they had eaten them; but they were still ill favoured, as at the beginning. So I awok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saw in my dream, and, behold, seven ears came up in one stalk, full and go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saw in my dream, and, behold, seven ears came up in one stalk, full and go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behold, seven ears, withered, thin, and blasted with the east wind, sprung up afte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thin ears devoured the seven good ears: and I told this unto the magicians; but there was none that could declare it to 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thin ears devoured the seven good ears: and I told this unto the magicians; but there was none that could declare it to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eph said unto Pharaoh, The dream of Pharaoh is one: God has showed Pharaoh what he is about to d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oseph said unto Pharaoh, The dream of Pharaoh is one: God has showed Pharaoh what he is about to d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seven good cattle are seven years; and the seven good ears are seven years: the dream is on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seven thin and ill favoured cattle that came up after them are seven years; and the seven empty ears blasted with the east wind shall be seven years of famin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seven thin and ill favoured cattle that came up after them are seven years; and the seven empty ears blasted with the east wind shall be seven years of famin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thing which I have spoken unto Pharaoh: What God is about to do he shows unto Pharao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thing which I have spoken unto Pharaoh: What God is about to do he shows unto Pharao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ehold, there come seven years of great plenty throughout all the land of Egyp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shall arise after them seven years of famine; and all the plenty shall be forgotten in the land of Egypt; and the famine shall consume the l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shall arise after them seven years of famine; and all the plenty shall be forgotten in the land of Egypt; and the famine shall consume the l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plenty shall not be known in the land by reason of that famine following; for it shall be very grievou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or that the dream was doubled unto Pharaoh twice; it is because the thing is established by God, and God will shortly bring it to pa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or that the dream was doubled unto Pharaoh twice; it is because the thing is established by God, and God will shortly bring it to pas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refore let Pharaoh look out a man discreet and wise, and set him over the land of Egyp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refore let Pharaoh look out a man discreet and wise, and set him over the land of Egyp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Let Pharaoh do this, and let him appoint officers over the land, and take up the fifth part of the land of Egypt in the seven abundant year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Let Pharaoh do this, and let him appoint officers over the land, and take up the fifth part of the land of Egypt in the seven abundant year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et them gather all the food of those good years that come, and lay up corn under the hand of Pharaoh, and let them keep food in the citi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et them gather all the food of those good years that come, and lay up corn under the hand of Pharaoh, and let them keep food in the citi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let them gather all the food of those good years that come, and lay up corn under the hand of Pharaoh, and let them keep food in the citi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at food shall be for store to the land against the seven years of famine, which shall be in the land of Egypt; that the land perish not through the famin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at food shall be for store to the land against the seven years of famine, which shall be in the land of Egypt; that the land perish not through the famin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the thing was good in the eyes of Pharaoh, and in the eyes of all his servant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Pharaoh said unto his servants, Can we find such a one as this is, a man in whom the Spirit of God i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Pharaoh said unto his servants, Can we find such a one as this is, a man in whom the Spirit of God i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Pharaoh said unto Joseph, Forasmuch as God has showed you all this, there is none so discreet and wise as you ar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Pharaoh said unto Joseph, Forasmuch as God has showed you all this, there is none so discreet and wise as you ar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You shall be over my house, and according unto your word shall all my people be ruled: only in the throne will I be greater than you.]]></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You shall be over my house, and according unto your word shall all my people be ruled: only in the throne will I be greater than you.]]></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Pharaoh said unto Joseph, See, I have set you over all the land of Egyp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Pharaoh said unto Joseph, See, I have set you over all the land of Egyp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Pharaoh took off his ring from his hand, and put it upon Joseph's hand, and arrayed him in vestures of fine linen, and put a gold chain about his neck;]]></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Pharaoh took off his ring from his hand, and put it upon Joseph's hand, and arrayed him in vestures of fine linen, and put a gold chain about his neck;]]></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made him to ride in the second chariot which he had; and they cried before him, Bow the knee: and he made him ruler over all the land of Egyp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made him to ride in the second chariot which he had; and they cried before him, Bow the knee: and he made him ruler over all the land of Egypt.]]></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Pharaoh said unto Joseph, I am Pharaoh, and without you shall no man lift up his hand or foot in all the land of Egyp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Pharaoh said unto Joseph, I am Pharaoh, and without you shall no man lift up his hand or foot in all the land of Egypt.]]></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Pharaoh called Joseph's name Zaphnathpaaneah; and he gave him to wife Asenath the daughter of Potipherah priest of On. And Joseph went out over all the land of Egypt.]]></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Pharaoh called Joseph's name Zaphnathpaaneah; and he gave him to wife Asenath the daughter of Potipherah priest of On. And Joseph went out over all the land of Egypt.]]></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Pharaoh called Joseph's name Zaphnathpaaneah; and he gave him to wife Asenath the daughter of Potipherah priest of On. And Joseph went out over all the land of Egypt.]]></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Joseph was thirty years old when he stood before Pharaoh king of Egypt. And Joseph went out from the presence of Pharaoh, and went throughout all the land of Egyp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Joseph was thirty years old when he stood before Pharaoh king of Egypt. And Joseph went out from the presence of Pharaoh, and went throughout all the land of Egyp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n the seven abundant years the earth brought forth by handful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gathered up all the food of the seven years, which were in the land of Egypt, and laid up the food in the cities: the food of the field, which was round about every city, laid he up in the sam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gathered up all the food of the seven years, which were in the land of Egypt, and laid up the food in the cities: the food of the field, which was round about every city, laid he up in the sam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gathered up all the food of the seven years, which were in the land of Egypt, and laid up the food in the cities: the food of the field, which was round about every city, laid he up in the sam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Joseph gathered corn as the sand of the sea, very much, until he left numbering; for it was without numb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Joseph gathered corn as the sand of the sea, very much, until he left numbering; for it was without numbe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unto Joseph were born two sons before the years of famine came, which Asenath the daughter of Potipherah priest of On bare unto hi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unto Joseph were born two sons before the years of famine came, which Asenath the daughter of Potipherah priest of On bare unto him.]]></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Joseph called the name of the firstborn Manasseh: For God, said he, has made me forget all my toil, and all my father's hous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Joseph called the name of the firstborn Manasseh: For God, said he, has made me forget all my toil, and all my father's hous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name of the second called he Ephraim: For God has caused me to be fruitful in the land of my afflictio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name of the second called he Ephraim: For God has caused me to be fruitful in the land of my affliction.]]></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seven years of plenteousness, that was in the land of Egypt, were end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the seven years of dearth began to come, according as Joseph had said: and the dearth was in all lands; but in all the land of Egypt there was brea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the seven years of dearth began to come, according as Joseph had said: and the dearth was in all lands; but in all the land of Egypt there was brea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all the land of Egypt was famished, the people cried to Pharaoh for bread: and Pharaoh said unto all the Egyptians, Go unto Joseph; what he says to you, do.]]></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all the land of Egypt was famished, the people cried to Pharaoh for bread: and Pharaoh said unto all the Egyptians, Go unto Joseph; what he says to you, do.]]></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when all the land of Egypt was famished, the people cried to Pharaoh for bread: and Pharaoh said unto all the Egyptians, Go unto Joseph; what he says to you, do.]]></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the famine was over all the face of the earth: and Joseph opened all the storehouses, and sold unto the Egyptians; and the famine waxed sore in the land of Egypt.]]></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the famine was over all the face of the earth: and Joseph opened all the storehouses, and sold unto the Egyptians; and the famine waxed sore in the land of Egypt.]]></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ll countries came into Egypt to Joseph in order to buy corn; because that the famine was so sore in all land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all countries came into Egypt to Joseph in order to buy corn; because that the famine was so sore in all land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ரண்டு வருஷம் சென்றபின்பு, பார்வோன் ஒரு சொப்பனம் கண்டான்; அது என்னவென்றால், அவன் நதிய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ழகும் புஷ்டியுமான ஏழு பசுக்கள் நதியிலிருந்து ஏறிவந்து புல் மேய்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ன்பின் அவலட்சணமும் கேவலமுமான வேறே ஏழு பசுக்கள் நதியிலிருந்து ஏறிவந்து, நதி ஓரத்தில் ம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ளண்டையிலே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லட்சணமும் கேவலமுமான பசுக்கள் அழகும் புஷ்டியுமான ஏழு பசுக்களையும் பட்சித்துப்போட்டது; இப்ப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 கண்டு விழி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படியும் அவன் நித்திரை செய்து, இரண்டாம்விசை ஒரு சொப்பனம் கண்டான்; நல்ல செழுமையான ஏழு க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தாளிலிருந்து ஓங்கி வள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சாவியானதும் கீழ்க்காற்றினால் தீய்ந்ததுமான ஏழு கதிர்கள் முளை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யான கதிர்கள் செழுமையும் நிறைமேனியுமான அந்த ஏழு கதிர்களையும் விழுங்கிப்போட்டது;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 விழித்துக்கொண்டு, அது சொப்பனம் என்று அ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லமே பார்வோனுடைய மனம் கலக்கங்கொண்டிருந்தது; அப்பொழுது அவன் எகிப்திலுள்ள சகல மந்திரவா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சாஸ்திரிகளையும் அழைப்பித்து, அவர்களுக்குத் தன் சொப்பனத்தைச் சொன்னான்; ஒருவராலு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தத்தைப் பார்வோனுக்குச் சொல்லக்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னபாத்திரக்காரரின் தலைவன் பார்வோனை நோக்கி: நான் செய்த குற்றம் இன்றுதான் என் நினை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வோன் தம்முடைய ஊழியக்காரர்மேல் கடுங்கோபங்கொண்டு, என்னையும் சுயம்பாகிகளின் தலை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ரிகளின் அதிபதி வீடாகிய சிறைச்சாலையிலே வைத்திருந்த 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ம் அவனும் ஒரே ராத்திரியிலே வெவ்வேறு பொருள்கொண்ட சொப்பனம் 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தலையாரிகளின் அதிபதிக்கு வேலைக்காரனாகிய எபிரெய பிள்ளையாண்டான் ஒருவன் அங்கே எ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வனிடத்தில் அவைகளைச் சொன்னோம், அவன் நாங்கள் கண்ட சொப்பனங்களுக்குரிய வெவ்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த்தத்தின்படியே எங்கள் சொப்பனத்தின் பயனை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எங்களுக்குச் சொல்லிய அர்த்தத்தின்படியே நடந்தது; என்னைத் திரும்ப என் நிலையிலே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த் தூக்கிப்போடுவி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பார்வோன் யோசேப்பை அழைப்பித்தான்; அவனைத் தீவிரமாய்க் காவல்கிடங்கி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அவன் சவரம்பண்ணிக்கொண்டு, வேறு வஸ்திரம் தரித்து, பார்வோனிடத்தில்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ர்வோன் யோசேப்பை நோக்கி: ஒரு சொப்பனம் கண்டேன்; அதின் அர்த்தத்தைச் சொல்ல ஒருவரும் இல்லை; நீ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த்தைக் கேட்டால், அதின் அர்த்தத்தைச் சொல்லுவாய் என்று உன்னைக்குறித்து நான் கேள்வி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யோசேப்பு பார்வோனுக்குப் பிரதியுத்தரமாக: நான் அல்ல, தேவனே பார்வோனுக்கு மங்களமான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ச் செய்வா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ர்வோன் யோசேப்பை நோக்கி: என் சொப்பனத்திலே, நான் நதியோரத்தில் நின்று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ழகும் புஷ்டியுமான ஏழு பசுக்கள் நதியிலிருந்து ஏறி வந்து புல்மேய்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களின்பின் இளைத்ததும் மகா அவலட்சணமும் கேவலமுமான வேறே ஏழு பசுக்கள் ஏறிவந்தது; இவைகளைப்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லட்சணமான பசுக்களை எகிப்து தேசமெங்கும் நான் கண்ட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வலமும் அவலட்சணமுமான பசுக்கள் கொழுமையான முந்தின ஏழு பசுக்களையும் பட்சித்துப் 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கள் இவைகளின் வயிற்றுக்குள் போயும், வயிற்றுக்குள் போயிற்றென்று தோன்றாமல், முன் இருந்தது போ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லட்சணமாயிருந்தது; இப்படிக் கண்டு விழி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னும் நான் என் சொப்பனத்திலே, நிறைமேனியுள்ள ஏழு நல்ல கதிர்கள் ஒரே தாழிலிருந்து ஓ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ர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சாவியானவைகளும் கீழ்காற்றினால் தீய்ந்து பதரானவைகளுமான ஏழு கதிர்கள் முளை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வியான கதிர்கள் அந்த ஏழு நல்ல கதிர்களையும் விழுங்கிப்போட்டது. இதை மந்திரவாதி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இதின் பொருளை எனக்கு விடுவிக்கிறவன் ஒருவனும்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யோசேப்பு பார்வோனை நோக்கி: பார்வோனின் சொப்பனம் ஒன்றுதான்; தேவன் தாம் செய்யப்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தென்று பார்வோனுக்கு அறிவி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ந்த ஏழு நல்ல பசுக்களும் ஏழு வருஷமாம்; அந்த ஏழு நல்ல கதிர்களும் ஏழு வருஷமாம்; சொப்பனம் ஒ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களின் பின் ஏறிவந்த கேவலமும் அவலட்சணமுமான ஏழு பசுக்களும் ஏழு வருஷமாம்; கீழ்காற்றினால் தீ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யான ஏழு கதிர்களும் ஏழு வருஷமாம்; இவைகள் பஞ்சமுள்ள ஏழு வருஷ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ர்வோனுக்கு நான் சொல்லவேண்டிய காரியம் இதுவே; தேவன் தாம் செய்யப்போகிறதைப் பார்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கிப்து தேசமெங்கும் பரிபூரணமான விளைவு உண்டாயிருக்கும் ஏழு வருஷ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ன்பின் பஞ்சமுண்டாயிருக்கும் ஏழு வருஷம் வரும்; அப்பொழுது எகிப்து தேசத்தில்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மெல்லாம் மறக்கப்பட்டுப்போம்; அந்தப் பஞ்சம் தேசத்தைப் பா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ரப்போகிற மகா கொடுமையான பஞ்சத்தால் தேசத்தில் முன்னிருந்த பரிபூரணமெல்லாம் ஒழி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ந்தக் காரியம் தேவனால் நிச்சயப்பட்டிருக்கிறது என்பதையும், தேவன் இதைச் சீக்கிரத்தில்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யும் குறிக்கும்பொருட்டு, இந்தச் சொப்பனம் பார்வோனுக்கு இரட்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கையால் விவேகமும் ஞானமுமுள்ள ஒரு மனுஷனைத் தேடி, அவனை எகிப்து தேசத்துக்கு அதிகாரியாகப் பா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ப்படிப் பார்வோன் செய்து, தேசத்தின்மேல் விசாரணைக்காரரை வைத்து, பரிபூரணமுள்ள ஏழு வருஷ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தேசத்திலே விளையும் விளைச்சலில் ஐந்தில் ஒரு பங்கை வாங்கும்படி செய்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 வரப்போகிற நல்ல வருஷங்களில் விளையும் தானியங்களையெல்லாம் சேர்த்து, பட்டணங்களில் ஆ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படிக்கு, பார்வோனுடைய அதிகாரத்துக்குள்ளாகத் தானியங்களைப் பத்திர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வை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தேசம் பஞ்சத்தினால் அழிந்து போகாதபடிக்கு, அந்தத் தானியம் இனி எகிப்து தேசத்தில்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முள்ள ஏழு வருஷங்களுக்காக தேசத்திற்கு ஒரு வைப்பாயிரு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 வார்த்தை பார்வோனுடைய பார்வைக்கும் அவன் எல்லாருடைய பார்வைக்கும் நன்றாய்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பார்வோன் தன் ஊழியக்காரரை நோக்கி: தேவ ஆவியைப் பெற்ற இந்த மனுஷனைப்போல வேறொருவன்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ன்பு, பார்வோன் யோசேப்பை நோக்கி: தேவன் இவையெல்லாவற்றையும் உனக்கு வெளிப்படுத்தியிருக்கி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ப்போல விவேகமும் ஞானமுமுள்ளவன் வேறொருவனு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 என் அரமனைக்கு அதிகாரியாயிருப்பாய்; உன் வாக்கின்படியே என் ஜனங்கள் எல்லாரும் அடங்கி ந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வர்கள்; சிங்காசனத்தில் மாத்திரம் உன்னிலும் நான் பெரியவனாய் இ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ன்னும் பார்வோன் யோசேப்பை நோக்கி: பார், எகிப்து தேசம் முழுமைக்கும் உன்னை அதிகாரியா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ர்வோன் தன் கையில் போட்டிருந்த தன் முத்திரை மோதிரத்தைக் கழற்றி, அதை யோசேப்பின் கையிலே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லிய வஸ்திரங்களை, அவனுக்கு உடுத்தி, பொன் சரப்பணியை அவன் கழுத்திலே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தன்னுடைய இரண்டாம் இரதத்தின்மேல் அவனை ஏற்றி, தெண்டனிட்டுப் பணியுங்கள் என்று அவனுக்கு முன்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த்து, எகிப்துதேசம் முழுமைக்கும் அவனை அதிகாரியா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னும் பார்வோன் யோசேப்பை நோக்கி: நான் பார்வோன்; ஆனாலும் எகிப்து தேசத்திலுள்ளவர்களி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உத்தரவில்லாமல் தன் கையையாவது தன் காலையாவது அசைக்கக் கூ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மேலும், பார்வோன் யோசேப்புக்கு சாப்நாத்பன்னேயா என்கிற பெயரையிட்டு; ஓன்பட்டணத்து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பிராவின் குமாரத்தியாகிய ஆஸ்நாத்தை அவனுக்கு மனைவியாகக் கொடுத்தான். யோசேப்பு எகிப்து தேச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ப்பார்க்கும்படி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யோசேப்பு எகிப்தின் ராஜாவாகிய பார்வோனுக்கு முன்பாக நிற்கும்போது முப்பது வயதாயிருந்தான்;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டைய சந்நிதியிலிருந்து புறப்பட்டு, எகிப்துதேசம் எங்கும் போய்ச் சுற்றிப்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பரிபூரணமுள்ள ஏழு வருஷங்களிலும் பூமி மிகுதியான பலனை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வ்வேழு வருஷங்களில் எகிப்து தேசத்தில் விளைந்த தானியங்களையெல்லாம் அவன் சேர்த்து, அ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ங்களைப் பட்டணங்களில் கட்டிவைத்தான்; அந்தந்தப் பட்டணத்தில் அதினதின் சுற்றுப்புற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ங்களைக் க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இப்படி யோசேப்பு அளவிறந்ததாய்க் கடற்கரை மணலைப் போல மிகுதியாகத் தானியத்தைச் சேர்த்துவைத்தா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க்கு அடங்காத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பஞ்சமுள்ள வருஷங்கள் வருவதற்கு முன்னே யோசேப்புக்கு இரண்டு குமாரர்கள் பிறந்தார்கள்; அவர்களை ஓ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 ஆசாரியனாகிய போத்திபிராவின் குமாரத்தியாகிய ஆஸ்நாத்து அவனுக்கு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யோசேப்பு: என் வருத்தம் யாவையும் என் தகப்பனுடைய குடும்பம் அனைத்தையும் நான் மறக்கும்படி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 என்று சொல்லி, மூத்தவனுக்கு மனாசே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நான் சிறுமைப்பட்டிருந்த தேசத்தில் தேவன் என்னைப் பலுகப்பண்ணினார் என்று சொல்லி இளைய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எகிப்துதேசத்தில் வந்த பரிபூரணமுள்ள ஏழு வருஷங்களும் முடிந்த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யோசேப்பு சொல்லியபடி ஏழு வருஷ பஞ்சம் தொடங்கினது; சகல தேசங்களிலும் பஞ்சம் உண்டாயிற்று;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மெங்கும் ஆகார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எகிப்துதேசமெங்கும் பஞ்சம் உண்டானபோது, ஜனங்கள் உணவுக்காகப் பார்வோனை நோக்கி: ஓல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ர்வோன்: நீங்கள் யோசேப்பினிடத்துக்குப் போய், அவன் உங்களுக்குச் சொல்லுகிறபடி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கிப்தியர் எல்லாருக்கும்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தேசமெங்கும் பஞ்சம் உண்டானபடியால், யோசேப்பு களஞ்சியங்களையெல்லாம் திறந்து, எகிப்தி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ன்; பஞ்சம் எகிப்து தேசத்தில் வரவரக் கொடிதா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கல தேசங்களிலும் பஞ்சம் கொடிதாயிருந்தபடியால், சகல தேசத்தார்களும் யோசேப்பினிடத்தில் தா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படி எகிப்து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1]]></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2026-10-21T01:49:13Z</dcterms:created>
  <dcterms:modified xsi:type="dcterms:W3CDTF">2026-10-21T01:49:13Z</dcterms:modified>
  <dc:title>ஆதியாகமம் : 41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