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presProps" Target="presProps.xml"/>
  <Relationship Id="rId72" Type="http://schemas.openxmlformats.org/officeDocument/2006/relationships/viewProps" Target="viewProps.xml"/>
  <Relationship Id="rId7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ீர்க்கதரிசியாகிய அகியா என்னும் தமது ஊழியக்காரனைக் கொண்டு சொன்ன வார்த்தையின்படியே, அவர்கள் அவனை அடக்கம்பண்ணி, இஸ்ரவேலர் எல்லாரும் அவனுக்காகத் துக்கங்கொண்டாடி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தீர்க்கதரிசியாகிய அகியா என்னும் தமது ஊழியக்காரனைக் கொண்டு சொன்ன வார்த்தையின்படியே, அவர்கள் அவனை அடக்கம்பண்ணி, இஸ்ரவேலர் எல்லாரும் அவனுக்காகத் துக்கங்கொண்டாடி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யெரொபெயாம் யுத்தம்பண்ணினதும் ஆண்டதுமான அவனுடைய மற்ற வர்த்தமானங்கள் இஸ்ரவேல் ராஜாக்களின் நாளாகமப் புஸ்தகத்தில் எழுதியி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ெரொபெயாம் ராஜ்யபாரம்பண்ணின காலம் இருபத்திரண்டு வருஷம்; அவன் தன் பிதாக்களோடே நித்திரையடைந்தபின், அவன் குமாரனாகிய நாதாப் அவன் ஸ்தானத்தில் ராஜாவான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யெரொபெயாம் ராஜ்யபாரம்பண்ணின காலம் இருபத்திரண்டு வருஷம்; அவன் தன் பிதாக்களோடே நித்திரையடைந்தபின், அவன் குமாரனாகிய நாதாப் அவன் ஸ்தானத்தில் ராஜாவான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ாலொமோனின் குமாரனாகிய ரெகொபெயாம் யூதாவிலே ராஜ்யபாரம் பண்ணினான்; ரெகொபெயாம் ராஜாவாகிறபோது நாற்பத்தொரு வயதாயிருந்து, கர்த்தர் தம்முடைய நாமம் விளங்கும்படி இஸ்ரவேல் கோத்திரங்களிலெல்லாம் தெரிந்துகொண்ட நகரமாகிய எருசலேமிலே பதினேழுவருஷம் ராஜ்யபாரம்பண்ணினான்; அம்மோன் ஜாதியான அவனுடைய தாயின்பேர் நாமா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ூதாஜனங்கள் கர்த்தரின் பார்வைக்குப் பொல்லாப்பானதைச் செய்து, தாங்கள் செய்துவருகிற தங்களுடைய பாவங்களினால் தங்கள் பிதாக்கள் செய்த எல்லாவற்றைப்பார்க்கிலும் அவருக்கு அதிக எரிச்சலை மூட்டின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ும் உயர்ந்த சகல மேட்டின் மேலும், பச்சையான சகல மரத்தின்கீழும், மேடைகளையும் சிலைகளையும் தோப்பு விக்கிரகங்களையும் தங்களுக்கு உண்டாக்கின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தேசத்திலே இலச்சையான புணர்ச்சிக்காரரும் இருந்தார்கள்; கர்த்தர் இஸ்ரவேல் புத்திரருக்கு முன்பாகத் துரத்திவிட்ட ஜாதிகளுடைய அருவருப்புகளின் படியெல்லாம் செய்த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ரெகொபெயாம் ராஜ்யபாரம்பண்ணும் ஐந்தாம் வருஷத்திலே, எகிப்தின் ராஜாவாகிய சீஷாக் எருசலேமுக்கு விரோதமாய் வந்து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ுடைய ஆலயத்தின் பொக்கிஷங்களையும், ராஜாவுடைய அரமனையின் பொக்கிஷங்களையும், சாலொமோன் செய்வித்த பொன் பரிசைகள் ஆகிய சகலத்தையும் எடுத்துக்கொண்டு போய்வி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ைகளுக்குப் பதிலாக ராஜாவாகிய ரெகொபெயாம் வெண்கலப் பரிசைகளைச் செய்வித்து, அவைகளை ராஜாவின் வாசற்படியைக் காக்கிற சேவகருடைய தலைவரின் கையில் ஒப்புவி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ராஜா கர்த்தருடைய ஆலயத்துக்குள் பிரவேசிக்கும்போது, அரமனைச் சேவகர் அவைகளைப் பிடித்துக்கொண்டு போய், திரும்பத் தங்கள் அறையிலே வைப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ரெகொபெயாமின் மற்ற வர்த்தமானங்களும், அவன் செய்தவை யாவும், யூதாவுடைய ராஜாக்களின் நாளாகமப் புஸ்தகத்தில் அல்லவோ எழுதியிருக்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ரெகொபெயாமுக்கும் யெரொபெயாமுக்கும் அவர்கள் இருந்த நாட்களிலெல்லாம் யுத்தம் நடந்துகொண்டிருந்த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ரெகொபெயாம் தன் பிதாக்களோடே நித்திரையடைந்து, தாவீதின் நகரத்தில் தன் பிதாக்களண்டையில் அடக்கம்பண்ணப்பட்டான்; அம்மோன் ஜாதியான அவன் தாய்க்கு நாமாள் என்று பேர்; அவன் குமாரனாகிய அபியாம் அவன் ஸ்தானத்தில் ராஜாவான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ெரொபெயாமின் குமாரனாகிய அபியா வியாதியில் விழுந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க்காலத்திலே யெரொபெயாமின் குமாரனாகிய அபியா வியாதியில் விழுந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யெரொபெயாம் தன் மனைவியைப் பார்த்து: நீ எழுந்து, நீ யெரொபெயாமின் மனைவியென்று ஒருவரும் அறியாதபடிக்கு வேஷம்மாறி சீலோவுக்குப் போ; இந்த ஜனத்தின்மேல் நான் ராஜாவாவேன் என்று என்னோடே சொன்ன தீர்க்கதரிசியாகிய அகியா அங்கே இருக்கி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ீ உன் கையிலே பத்து அப்பங்களையும், பணியாரங்களையும், ஒரு கலசம் தேனையும் எடுத்துக்கொண்டு அவனிடத்துக்குப் போ; பிள்ளைக்குச் சம்பவிக்கப்போகிறது இன்னதென்று அவன் உனக்கு அறிவிப்பா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யெரொபெயாமின் மனைவி செய்தாள்; அவள் எழுந்து சீலோவுக்குப் போய், அகியாவின் வீட்டிற்குள் பிரவேசித்தாள்; அகியாவோ முதிர் வயதானதினால் அவன் கண்கள் மங்கலடைந்து பார்க்கக் கூடாதிருந்த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அகியாவினிடத்தில்: இதோ, யெரொபெயாமின் மனைவி வியாதியாயிருக்கிற தன் குமாரனுக்காக உன்னை ஒரு விசேஷம்கேட்க வருகிறாள்; நீ அவளுக்கு இன்ன இன்ன பிரகாரமாகச் சொல்லவேண்டும்; அவள் உட்பிரவேசிக்கிறபோது, தன்னை அந்நிய ஸ்திரீயாகக் காண்பிப்பாள் என்ற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கையால் வாசற்படிக்குள் பிரவேசிக்கும் அவளுடைய நடையின் சத்தத்தை அகியா கேட்டவுடனே, அவன்: யெரொபெயாமின் மனைவியே, உள்ளே வா; உன்னை அந்நிய ஸ்திரீயாகக் காண்பிக்கிறதென்ன? துக்கசெய்தியை உனக்கு அறிவிக்க நான் அனுப்பப்பட்ட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 போய் யெரொபெயாமை நோக்கி: இஸ்ரவேலின் தேவனாகிய கர்த்தர் சொல்லுகிறது என்னவென்றால்: ஜனத்தினின்று உன்னை நான் உயர்த்தி, உன்னை இஸ்ரவேல் என்னும் என் ஜனத்தின்மேல் அதிபதியாக வைத்த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ான் ராஜ்யபாரத்தைத் தாவீது வம்சத்தாரின் கையிலிருந்து பிடுங்கி உனக்குக் கொடுத்தேன்; ஆனாலும் என் கற்பனைகளைக் கைக்கொண்டு, என் பார்வைக்குச் செம்மையானதையே செய்ய தன் முழு இருதயத்தோடும் என்னைப் பின்பற்றின என் தாசனாகிய தாவீதைப் போல நீ இராமல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னக்கு முன்னிருந்த எல்லாரைப் பார்க்கிலும் பொல்லாப்புச் செய்தாய்; எனக்குக் கோபம் உண்டாக்க, நீ போய் உனக்கு அந்நிய தேவர்களையும் வார்க்கப்பட்ட விக்கிரகங்களையும் உண்டுபண்ணி, உனக்குப் புறம்பே என்னைத் தள்ளிவிட்டாய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இதோ, நான் யெரொபெயாமுடைய வீட்டின்மேல் பொல்லாப்பை வரப்பண்ணி, யெரொபெயாமுக்கு, சுவர்மேல் நீர்விடும் ஒரு நாய் முதலாயிராதபடிக்கு, இஸ்ரவேலிலே அடைபட்டவனையும் விடுபட்டவனையும் சங்காரம்பண்ணி, குப்பை கழித்துப்போடப்படுகிறது போல யெரொபெயாமின் பின்னடியாரை அவர்கள் கட்டோடே அற்றுப் போகுமட்டும் கழித்துப்போடுவேன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ெரொபெயாமின் சந்ததியாரில் பட்டணத்திலே சாகிறவனை நாய்கள் தின்னும்; வெளியிலே சாகிறவனை ஆகாயத்தின் பறவைகள் தின்னும்; கர்த்தர் இதை உரைத்தார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எழுந்து, உன் வீட்டுக்குப் போ, உன் கால்கள் பட்டணத்திற்குள் பிரவேசிக்கையில் பிள்ளையாண்டான் செத்துப்போவ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கையால் நீ எழுந்து, உன் வீட்டுக்குப் போ, உன் கால்கள் பட்டணத்திற்குள் பிரவேசிக்கையில் பிள்ளையாண்டான் செத்துப்போவ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ுக்காக இஸ்ரவேலரெல்லாரும் துக்கங்கொண்டாடி அவனை அடக்கம் பண்ணுவார்கள்; யெரொபெயாமின் வீட்டாரில் இஸ்ரவேலில் தேவனாகிய கர்த்தருக்கு முன்பாக அவனிடத்திலே நல்ல காரியம் காணப்பட்டதினால், யெரொபெயாமில் சந்ததியில் அவன் ஒருவனே கல்லறைக்குட்படுவ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னாலும் கர்த்தர் தமக்கு இஸ்ரவேலின்மேல் ஒரு ராஜாவை எழும்பப்பண்ணுவார்; அவன் அந்நாளிலே யெரொபெயாமின் வீட்டாரைச் சங்கரிப்பான்; இப்போதே இது நடந்தேற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ண்ணீரிலே நாணல் அசைகிறது போல, கர்த்தர் இஸ்ரவேலை முறித்தசையப்பண்ணி, அவர்கள் பிதாக்களுக்குத் தாம் கொடுத்த இந்த நல்ல தேசத்திலிருந்து இஸ்ரவேலை வேரோடே பிடுங்கி, அவர்கள் தங்களுக்கு தோப்பு விக்கிரகங்களை வைத்து, கர்த்தருக்குக் கோபம் உண்டாக்கினபடியினால், அவர்களை நதிக்கப்பாலே சிதறடித்து,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ெரொபெயாம் செய்ததும் இஸ்ரவேலைச் செய்யப்பண்ணினதுமான பாவத்தினிமித்தம் இஸ்ரவேலை ஒப்புக்கொடுத்துவிடுவார் என்றான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யெரொபெயாமின் மனைவி எழுந்து புறப்பட்டு திர்சாவுக்கு வந்தாள்; அவள் வாசற்படியிலே வருகையில் பிள்ளையாண்டான் செத்துப்போ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সমগ্র ইস্রায়েল প্রভুর কথা মতো চোখের জলে ভাসতে ভাসতে তাকে কবর দিল| প্রভু তাঁর সেবক ভাববাদী অহিয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ধ্যমে এসবই জান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রাজা যারবিয়াম আরো অনেক কিছু করেছিল| সে অনেক যুদ্ধ করেছিল এবং লোকদের ওপরে রাজত্ব চালিযে য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 যা করেছিল সে সমস্ত বিবরণই ‘ইস্রায়েলে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যারবিয়াম 22 বছর রাজত্ব করার পর তার মৃত্যু হলে তাকে তার পূর্বপুরুষদের সঙ্গে কবর দেওয়া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রবিয়ামের মৃত্যুর পরে তার পুত্র নাদব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শলোমনের পুত্র রহবিয়াম যখন যিহূদার রাজপদে অধিষ্ঠিত হলেন তখন তাঁর বয়স 41 বছর ছিল| তিনি 17 বছ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েরুশালেমে রাজত্ব করেছিলেন| ইস্রায়েলের অন্যান্য শহরের মধ্যে থেকে প্রভু এই শহরটিকে সম্মানিত কর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ন্য বেছে নিয়েছিলেন| রহবিয়ামের মা নয়না ছিলেন জাতিতে অম্মোনীয়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যিহূদার লোকরা পাপ করেছিল এবং এমন সব কাজ করেছিল যা প্রভু অনুচিত বলে বিবেচনা করেছিলেন| উপরন্ত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া এমন অনেক কাজ করেছিল যার ফলে প্রভু ক্রুদ্ধ হয়েছিলেন| এই সমস্ত লোকরা ছিল তাদের পিতৃ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ও খারাপ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এরা উঁচু বেদী ছাড়াও পাথরের স্মৃতিসৌধ, বাঁশের পবিত্র মূর্ত্তি প্রভৃতি বানিয়েছিল| প্রত্যেকট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্চস্থান, সবুজ গাছের তলায় তারা এই সব কদাকার জিনিস বানিয়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াদের মধ্যে এমন মানুষ ছিল যারা অন্য দেবতার পূজার জন্য রতিক্রিযার্থে দেহ বিক্রয় করেছিল| যিহূদ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অনেক লোক অনেক মন্দ কাজ করেছিল| এই পবিত্র ভূভাগে আগে যারা বাস করত ঈশ্বর তাদের হাত থেকে জমি কেড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ইস্রায়েলের লোকদের হাতে তুল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রহবিয়ামের রাজত্বের পঞ্চম বছরে মিশরের রাজা শীশক জেরুশালেমের বিরুদ্ধে যুদ্ধ কর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শীশক প্রভুর মন্দির ও রাজপ্রাসাদ থেকে সমস্ত সম্পদ, এমনকি দায়ূদের বানানো সোনার ঢালগুলো পর্য়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তখন রহবিয়াম এই জায়গায় রাখার জন্য পিতল দিয়ে নতুন ঢাল বানালেন| তিনি এই নতুন ঢাল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রাজপ্রাসাদের দরজায প্রহরীদের রাখতে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এরপর যখনই রাজা মন্দিরে য়েতেন প্রহরীরা তাঁর সঙ্গে সঙ্গে ঐ ঢালগুলো নিয়ে য়েত| তারপর যখন প্রহরী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ফিরে আসত, তারা ঐ ঢালগুলি প্রহরী কক্ষের দেওয়ালের ওপর আবার রেখে দ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রাজা রহবিয়াম য়ে সমস্ত কাজ করেছিলেন তা ‘যিহূদার রাজাদের ইতিহাস’ গ্রন্থে লিপিবদ্ধ 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রহবিয়াম ও যারবিয়াম দুজনেই সব সময় একে অন্যের সঙ্গে যুদ্ধে লিপ্ত থাকত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রহবিয়াম মারা যাবার পর তাঁকে তাঁর পূর্বপুরুষদের সঙ্গে দায়ূদ নগরে সমাধিস্থ করা হল| তাঁর মা ছিল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য়মা| তিনি ছিলেন অম্মোনীয় জাতীয| রহবিয়ামের পর তার পুত্র অবিয়াম নতুন রাজা হ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য়ে সময় যারবিয়ামের পুত্র অবিয খুব অসুস্থ হয়ে পড়েছিল, সেই সময় যারবিয়াম তার স্ত্রীকে বল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তুমি শীলোতে গিয়ে ভাববাদী অহিযর সঙ্গে দেখা ক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অহিযই সে-ই ভাববাদী যিনি বলেছিলেন, আমি ইস্রায়েলের রাজা হব| তুমি দশটা রুটি, কিছু কেক, এক ভাঁড় মধ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তার কাছে গিয়ে আমাদের পুত্রের কি হবে জিজ্ঞেস করো| তিনি নিশ্চয়ই তোমাকে বলে দেব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তবে দেখো এমন ভাবে ছদ্মবেশে য়েও যাতে কেউ বুঝতে না পারে য়ে তুমি আমার স্ত্রী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কথা মতো যারবিয়ামের স্ত্রী শীলোতে ভাববাদী অহিযের সঙ্গে দেখা করতে গেলেন| যদিও অহিযর তখন অনেক বয়ে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 এবং দৃষ্টিশক্তি হারিয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প্রভু তাঁকে বললেন, “যারবিয়ামের স্ত্রী তোমার সঙ্গে দেখা করে ওদের অসুস্থ ছেলে সম্পর্কে জান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|” অহিয কি বলবে সেকথাও প্রভু বলে দিলেন|যারবিয়ামের স্ত্রী এসে অহিযর বাড়িতে উপস্থিত হল| স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গোপন করে এস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ন্তু অহিয দরজায তার পাযের শব্দ শুনতে পেয়ে বলল, “এসো গো যারবিয়ামের স্ত্রী| তুমি কেন লোকের কা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জের প্রকৃত পরিচয গোপন করছো? তোমাকে আমি একটা দু:সংবাদ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যাও ফিরে গিয়ে যারবিয়ামকে বলো প্রভু, ইস্রায়েলের ঈশ্বর বলেছেন, ‘যারবিয়াম আমি তোমাকে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মস্ত লোকদের মধ্যে থেকে বেছে নিয়ে আমার ভক্তদের অধীশ্বর বানি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দায়ূদের বংশধর ইস্রায়েল শাসন করত| কিন্তু আমি সেই রাজ্য তাদের কাছ থেকে কেড়ে নিয়ে তোমা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াম| কিন্তু তুমি আমার সেবক দায়ূদের মতো নও| দায়ূদ একনিষ্ঠ ভাবে আমাকে অনুসরণ করত, আমি 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াইতাম ও তাই কর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কিন্তু তুমি অনেক বড় বড় পাপ করেছ| তোমার আগে কোন শাসক এতো জঘন্য পাপ করে নি| তুমি আমাকে অনুসরণ ক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ন্ধ করে দিয়েছ| তুমি মূর্ত্তি পূজা ও অন্যান্য দেবতাদের পূজা শুরু করেছ| এর ফলে আমি খুবই ক্র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াই আমি তোমার পরিবারে বিপদ ঘনিয়ে আনব| তোমার পরিবারের সমস্ত পুরুষকে আমি হত্যা করব| আগুন য়ে ভাব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ুঁটে পোড়ায ঠিক সে ভাবে আমি তোমার পরিবার সম্পূর্ণরূপে ধ্বংস কর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তোমার পরিবার থেকে য়ে কেউ শহরে মারা যাবে তাকে কুকুরে খাবে এবং তোমার পরিবারের য়ে লোক মাঠে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 তাকে শকুনে খাবে| প্রভু বলেছেন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ভাববাদী অহিয যারবিয়ামের স্ত্রীকে আরো বললেন, “এবার তুমি বাড়ি যাও| তুমি তোমার শহরে পা রাখ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ঙ্গে সঙ্গেই তোমার পুত্র মারা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স্রায়েলের সমস্ত লোক কাঁদতে কাঁদতে ওকে সমাধিস্থ করবে| যারবিয়ামের পরিবারে একমাত্র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ত্রকেই কবরে সমাধিস্থ করা হবে| কারণ যারবিয়ামের পরিবারে এক মাত্র প্রভু ইস্রায়েলের ঈশ্বর তুষ্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প্রভু ইস্রায়েল শাসন করার জন্য এরপর য়ে নতুন রাজা বেছে নেবেন সে যারবিয়ামের বংশ ধ্বংস করবে| এ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ঘটতে আর বেশী দেরী নেই| তারপর প্রভু ঈস্রাযেলের ওপর আঘাত হানবেন| দেশের সমস্ত লোক ভয়ে থরথর করে কাঁপ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তারপর প্রভু ইস্রায়েলের ওপর আঘাত হানবেন| ইস্রায়েলের লোকরা ভীত হবে তারা জলের মধ্যে ঘাসের মত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ঁপবে| এই ভালো দেশ থেকে প্রভু ইস্রায়েলকে উপড়ে ফেলবেন| এটি সেই দেশ য়েটি তিনি তাদের পূর্বপুরুষ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ছিলেন| তিনি তাদের ফরাত্‌ নদীর অপর পারে ছড়িয়ে দেবেন| এসবই ঘটবে কারণ প্রভু লোকদের ওপর ক্রুদ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ছেন| তিনি ক্রুদ্ধ হয়েছেন কারণ তারা বাঁশ দিয়ে আশেরার মূর্ত্তি বানিয়ে পূজা কর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যারবিয়াম নিজে পাপ করেছে, আর ইস্রায়েলের লোকদের পাপাচরণের কারণ হয়েছে| তাই প্রভু ইস্রায়েল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পরাস্ত হতে দে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যারবিয়ামের স্ত্রী তির্সাতে ফিরে গেল| বাড়িতে ঢোকার সঙ্গে সঙ্গেই তার পুত্রের মৃত্যু হ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1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1">
  <a:themeElements>
    <a:clrScheme name="Theme4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2026-10-20T09:56:34Z</dcterms:created>
  <dcterms:modified xsi:type="dcterms:W3CDTF">2026-10-20T09:56:34Z</dcterms:modified>
  <dc:title>১ রাজাবলি : 14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