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மவேலுக்காகவும் நீ செய்த விண்ணப்பத்தைக் கேட்டேன்; நான் அவனை ஆசீர்வதித்து, அவனை மிகவும் அதிகமாகப் பலுகவும் பெருகவும் பண்ணுவேன்; அவன் பன்னிரண்டு பிரபுக்களைப் பெறுவான்; அவனைப் பெரிய ஜாதியாக்க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மவேலுக்காகவும் நீ செய்த விண்ணப்பத்தைக் கேட்டேன்; நான் அவனை ஆசீர்வதித்து, அவனை மிகவும் அதிகமாகப் பலுகவும் பெருகவும் பண்ணுவேன்; அவன் பன்னிரண்டு பிரபுக்களைப் பெறுவான்; அவனைப் பெரிய ஜாதியாக்க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வருஷத்தில் குறித்தகாலத்திலே சாராள் உனக்குப் பெறப்போகிற ஈசாக்கோடே நான் என் உடன்படிக்கையை உண்டாக்குவ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ஆபிரகாமோடே பேசி முடிந்த பின்பு, அவர் அவனைவிட்டு எழுந்தருள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ஆபிரகாமோடே பேசி முடிந்த பின்பு, அவர் அவனைவிட்டு எழுந்தருள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பிரகாமின் நுனித்தோலின் மாம்சம் விருத்தசேதனம் பண்ணப்படும்போது, அவன் தொண்ணூற்றொன்பது வயதாய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குமாரன் இஸ்மவேலுடைய நுனித்தோலின் மாம்சம் விருத்தசேதனம்பண்ணப்படும்போது, அவன் பதின்மூன்று வயத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ேநாளில் ஆபிரகாமும் அவன் குமாரன் இஸ்மவேலும் விருத்தசேதனம்பண்ண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ீட்டிலே பிறந்தவர்களும் அந்நியரிடத்திலே பணத்திற்குக் கொள்ளப்பட்டவர்களுமாகிய அவன் வீட்டு மனுஷர்கள் எல்லாரும் அவனோடேகூட விருத்தசேதனம்பண்ண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ீட்டிலே பிறந்தவர்களும் அந்நியரிடத்திலே பணத்திற்குக் கொள்ளப்பட்டவர்களுமாகிய அவன் வீட்டு மனுஷர்கள் எல்லாரும் அவனோடேகூட விருத்தசேதனம்பண்ண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் தொண்ணூற்றொன்பது வயதானபோது, கர்த்தர் ஆபிராமுக்குத் தரிசனமாகி: நான் சர்வவல்லமையுள்ள தேவன்; நீ எனக்கு முன்பாக நடந்துகொண்டு உத்தமனாயிர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் தொண்ணூற்றொன்பது வயதானபோது, கர்த்தர் ஆபிராமுக்குத் தரிசனமாகி: நான் சர்வவல்லமையுள்ள தேவன்; நீ எனக்கு முன்பாக நடந்துகொண்டு உத்தமனாயிர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ம் எனக்கும் நடுவாக என் உடன்படிக்கையை ஏற்படுத்தி, உன்னை மிகவும் திரளாய்ப் பெருகப்பண்ணுவ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ம் எனக்கும் நடுவாக என் உடன்படிக்கையை ஏற்படுத்தி, உன்னை மிகவும் திரளாய்ப் பெருகப்பண்ணுவ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ாம் முகங்குப்புற விழுந்து வணங்கினான். தேவன் அவனோடே பேச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ாம் முகங்குப்புற விழுந்து வணங்கினான். தேவன் அவனோடே பேச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ோடே பண்ணுகிற என் உடன்படிக்கை என்னவென்றால், நீ திரளான ஜாதிகளுக்குத் தகப்பனா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 உன் பேர் ஆபிராம் என்னப்படாமல், நான் உன்னைத் திரளான ஜாதிகளுக்குத் தகப்பனாக ஏற்படுத்தினபடியால், உன் பேர் ஆபிரகாம் என்ன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 உன் பேர் ஆபிராம் என்னப்படாமல், நான் உன்னைத் திரளான ஜாதிகளுக்குத் தகப்பனாக ஏற்படுத்தினபடியால், உன் பேர் ஆபிரகாம் என்ன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மிகவும் அதிகமாய்ப் பலுகப்பண்ணி, உன்னிலே ஜாதிகளை உண்டாக்குவேன்; உன்னிடத்திலிருந்து ராஜாக்கள் தோன்ற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மிகவும் அதிகமாய்ப் பலுகப்பண்ணி, உன்னிலே ஜாதிகளை உண்டாக்குவேன்; உன்னிடத்திலிருந்து ராஜாக்கள் தோன்ற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ம் உனக்குப் பின்வரும் உன் சந்ததிக்கும் நான் தேவனாயிருக்கும்படி எனக்கும் உனக்கும், உனக்குப்பின் தலைமுறை தலைமுறையாக வரும் உன் சந்ததிக்கும் நடுவே, என் உடன்படிக்கையை நித்திய உடன்படிக்கையாக ஸ்தாப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ம் உனக்குப் பின்வரும் உன் சந்ததிக்கும் நான் தேவனாயிருக்கும்படி எனக்கும் உனக்கும், உனக்குப்பின் தலைமுறை தலைமுறையாக வரும் உன் சந்ததிக்கும் நடுவே, என் உடன்படிக்கையை நித்திய உடன்படிக்கையாக ஸ்தாப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ரதேசியாய்த் தங்கிவருகிற கானான் தேசமுழுவதையும், உனக்கும் உனக்குப் பின்வரும் உன் சந்ததிக்கும் நித்திய சுதந்தரமாகக் கொடுத்து, நான் அவர்களுக்குத் தேவனாயிருப்ப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ரதேசியாய்த் தங்கிவருகிற கானான் தேசமுழுவதையும், உனக்கும் உனக்குப் பின்வரும் உன் சந்ததிக்கும் நித்திய சுதந்தரமாகக் கொடுத்து, நான் அவர்களுக்குத் தேவனாயிருப்ப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தேவன் ஆபிரகாமை நோக்கி: இப்பொழுது நீயும், உனக்குப் பின் தலைமுறை தலைமுறையாக வரும் உன் சந்ததியும், என் உடன்படிக்கையைக் கை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ம் உங்களுக்கும், உனக்குப் பின்வரும் உன் சந்ததிக்கும் நடுவே உண்டாகிறதும், நீங்கள் கைக்கொள்ள வேண்டியதுமான என் உடன்படிக்கை என்னவென்றால், உங்களுக்குள் பிறக்கும் சகல ஆண்பிள்ளைகளும் விருத்தசேதனம் பண்ணப்படவேண்டு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நுனித்தோலின் மாம்சத்தை விருத்தசேதனம்பண்ணக்கடவீர்கள்; அது எனக்கும் உங்களுக்குமுள்ள உடன்படிக்கைக்கு அடையாள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தலைமுறை தலைமுறையாகப் பிறக்கும் ஆண்பிள்ளைகளையெல்லாம் எட்டாம் நாளிலே விருத்தசேதனம்பண்ணப்படவேண்டும்; வீட்டிலே பிறந்த பிள்ளையும் உன் வித்தல்லாத அந்நியனிடத்தில் பணத்திற்குக் கொள்ளப்பட்ட எந்தப் பிள்ளையும், அப்படியே விருத்தசேதனம்பண்ணப்பட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தலைமுறை தலைமுறையாகப் பிறக்கும் ஆண்பிள்ளைகளையெல்லாம் எட்டாம் நாளிலே விருத்தசேதனம்பண்ணப்படவேண்டும்; வீட்டிலே பிறந்த பிள்ளையும் உன் வித்தல்லாத அந்நியனிடத்தில் பணத்திற்குக் கொள்ளப்பட்ட எந்தப் பிள்ளையும், அப்படியே விருத்தசேதனம்பண்ணப்பட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வீட்டிலே பிறந்த பிள்ளையும், உன் பணத்திற்குக் கொள்ளப்பட்டவனும், விருத்தசேதனம்பண்ணப்படுவது அவசியம்; இப்படி என் உடன்படிக்கை உங்கள் மாம்சத்திலே நித்திய உடன்படிக்கையாக இருக்கக் கடவ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வீட்டிலே பிறந்த பிள்ளையும், உன் பணத்திற்குக் கொள்ளப்பட்டவனும், விருத்தசேதனம்பண்ணப்படுவது அவசியம்; இப்படி என் உடன்படிக்கை உங்கள் மாம்சத்திலே நித்திய உடன்படிக்கையாக இருக்கக் கடவ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ுனித்தோலின் மாம்சம் விருத்தசேதனம்பண்ணப்படாதிருக்கிற நுனித்தோலுள்ள ஆண்பிள்ளையிருந்தால், அந்த ஆத்துமா என் உடன்படிக்கையை மீறினபடியால், தன் ஜனத்த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ுனித்தோலின் மாம்சம் விருத்தசேதனம்பண்ணப்படாதிருக்கிற நுனித்தோலுள்ள ஆண்பிள்ளையிருந்தால், அந்த ஆத்துமா என் உடன்படிக்கையை மீறினபடியால், தன் ஜனத்த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தேவன் ஆபிரகாமை நோக்கி: உன் மனைவி சாராயை இனி சாராய் என்று அழையாதிருப்பாயாக; சாராள் என்பது அவளுக்குப் பேர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ளை ஆசீர்வதித்து, அவளாலே உனக்கு ஒரு குமாரனையும் தருவேன்; அவள் ஜாதிகளுக்குத் தாயாகவும், அவளாலே ஜாதிகளின் ராஜாக்கள் உண்டாகவும், அவளை ஆசீர்வதிப்ப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ளை ஆசீர்வதித்து, அவளாலே உனக்கு ஒரு குமாரனையும் தருவேன்; அவள் ஜாதிகளுக்குத் தாயாகவும், அவளாலே ஜாதிகளின் ராஜாக்கள் உண்டாகவும், அவளை ஆசீர்வதிப்ப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பிரகாம் முகங்குப்புற விழுந்து நகைத்து: நூறுவயதானவனுக்குப் பிள்ளை பிறக்குமோ? தொண்ணூறு வயதான சாராள் பிள்ளை பெறுவாளோ? என்று தன் இருதயத்திலே சொல்லிக்கொ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பிரகாம் முகங்குப்புற விழுந்து நகைத்து: நூறுவயதானவனுக்குப் பிள்ளை பிறக்குமோ? தொண்ணூறு வயதான சாராள் பிள்ளை பெறுவாளோ? என்று தன் இருதயத்திலே சொல்லிக்கொ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பிரகாம் முகங்குப்புற விழுந்து நகைத்து: நூறுவயதானவனுக்குப் பிள்ளை பிறக்குமோ? தொண்ணூறு வயதான சாராள் பிள்ளை பெறுவாளோ? என்று தன் இருதயத்திலே சொல்லிக்கொண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மவேல் உமக்கு முன்பாகப் பிழைப்பானாக! என்று ஆபிரகாம் தேவனிடத்தில் விண்ணப்பம் பண்ண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: உன் மனைவியாகிய சாராள் நிச்சயமாய் உனக்கு ஒரு குமாரனைப் பெறுவாள், அவனுக்கு ஈசாக்கு என்று பேரிடுவாயாக; என் உடன்படிக்கையை அவனுக்கும் அவனுக்குப் பின்வரும் அவன் சந்ததிக்கும் நித்திய உடன்படிக்கையாக ஸ்தாப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: உன் மனைவியாகிய சாராள் நிச்சயமாய் உனக்கு ஒரு குமாரனைப் பெறுவாள், அவனுக்கு ஈசாக்கு என்று பேரிடுவாயாக; என் உடன்படிக்கையை அவனுக்கும் அவனுக்குப் பின்வரும் அவன் சந்ததிக்கும் நித்திய உடன்படிக்கையாக ஸ்தாப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તેં મને ઇશ્માંએલની બાબતમાં પૂછયું, અને મેં તારી વાત સાંભળી. હું તેને આશીર્વાદ આપીશ, તેને ઘ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નો થશે. તે મોટા બાર સરદારોનો પિતા થશે. અને હું તેનાથી એક મોટી પ્રજાનું નિર્માં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રંતુ હું માંરો કરાર તો આવતે વષેર્ ઠરાવેલ સમયે સારા ઇસહાકને જન્મ આપશે તેની સાથે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ે જયારે ઇબ્રાહિમ સાથે વાત કરવાની બંધ કરી ત્યારે તે એકલો જ રહ્યો કારણ કે દેવ તેની પાસેથી આક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ે કહ્યું હતું કે, તું તારા કુટુંબના બધા પુત્રોની તથા પુરુષોની સુન્નત કરાવજે. તેથી ઇબ્રાહિ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શ્માંએલ તથા પોતાના ઘરમાં જન્મેલાં બધા તથા પૈસાથી ખરીદેલા બધા ગુલામોને એક સાથે બોલાવ્યા અન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ા પ્રમાંણે બધા ગુલામોની સુન્નત કર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ઇબ્રાહિમની સુન્નત થઈ, ત્યારે તેની ઉંમર 99 વર્ષની થ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તેના પુત્ર ઇશ્માંએલની સુન્નત થઈ ત્યારે તે 13 વર્ષનો 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ઇબ્રાહિમ તથા તેના પુત્ર ઇશ્માંએલની સુન્નત એક જ દિવસે થ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જ દિવસે ઇબ્રાહિમના ઘરના તમાંમ પુરુષોની સુન્નત કરવામાં આવી હતી. તેના ઘરમાં જન્મેલા અને પરદેશ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થી પૈસા આપીને ખરીદેલા ઘરના બધા ગુલામોની સુન્નત પણ તેની સાથે કરવામાં આ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યારે ઇબ્રામ 99 વર્ષનો થયો, ત્યારે યહોવાએ તેને દર્શન આપીને કહ્યું, “હું સર્વસમર્થ દેવ છું.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આ કામ કર. માંરી આજ્ઞા માંથે ચઢાવી કોઈ પણ દોષમાં પડયા વિના ચા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ો તું આમ કરીશ, તો હું તારી અને માંરી વચ્ચે કરાર કરીશ. હું તમાંરા લોકોનું એક મોટું રા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વાનું વચન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બ્રામે પોતાનું મસ્તક જમીન તરફ નમાંવ્યું, સાષ્ટાંગ દંડવત પ્રણામ કર્યા. ત્યારે દેવે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ચીત કરી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જો, હું તારી સાથે આ કરાર કરું છું; તું અનેક પ્રજાઓનો પિતા થ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વેથી તારું નામ ઇબ્રામ નહિ રહે. તારું નામ ઇબ્રાહિમ રહેશે, કારણ મેં તને અનેક દેશનો પૂર્વજ બન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તારા વંશજો ખૂબ ખૂબ વધારીશ, તારા વંશજોમાંથી હું પ્રજાઓનું નિર્માંણ કરીશ. અને તારા વંશમાં રા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માંરી અને તારી વચ્ચે તથા પેઢી-દરપેઢી તારા વંશજો વચ્ચે કાયમનો કરારા કરીશ કે, તારો અને તારા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બધા વંશજોનો હું દેવ થ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હું તને અને તારા વંશજોને જે ભૂમિમાં તું પ્રવાસ કરી રહ્યો છેતે કનાનની ભૂમિ કાયમને માંટે આપ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ું તમાંરો દેવ 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ે ઇબ્રાહિમને કહ્યું, “તું અને તારા પછી તારા વંશજો પેઢી દરપેઢી માંરો આ કરાર પાળ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ંરી અને તારી વચ્ચેનો તથા તારા પછી તારા વંશજો સાથેનો તમાંરે પાળવાનો કરાર આ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ંરામાંના એકે એેક વ્યકિતની સુન્નત કરવી. તમાંરે તમાંરી ચામડીની સુન્નત કર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યારે બાળક 8 દિવસનું થાય ત્યારે તેની સુન્નત કરાવવી, પછી તે તમાંરા ઘરમાં જન્મેલો હોય કે,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દેશી પાસેથી પૈસા આપીને ખરીદેલો ગુલામ હોય. તેની સુન્નત અવશ્ય કરવાની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ંરા ઘરમાં જન્મેલો ગુલામ હોય, તેની તેમજ પૈસાથી જેને ખરીદવામાં આવ્યો હોય, તેની બંન્નેની સુન્ન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વવી જ જોઈએ. આ રીતે તમાંરા રાષ્ટમાં પ્રત્યેક બાળકની સુન્ન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માંરો નિયમ છે. અને તે માંરા અને તમાંરા વચ્ચે છે. જે કોઈની સુન્નત થયેલી ના હોય તેનો સમાંજ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િષ્કાર કરવો, કારણ, તેણે માંરા કરારનો ભંગ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ે ઇબ્રાહિમને કહ્યું, “સારાય જે તારી પત્ની છે એને હું નામ આપીશ. તેનું નામ સારા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ેને આશીર્વાદ આપીશ. હું તેને પુત્ર આપીશ અને તું પિતા બનીશ. તે ઘણી નવી દેશજાતિઓની માંત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ે પેટે પ્રજાઓના રાજા જન્મ ધારણ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ઇબ્રાહિમે સાષ્ટાંગ નમસ્કાર કરીને દેવની ભકિત દર્શાવી. અને મનમાં હસ્યો. તે મનોમન વિચા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ો, “હું તો 100 વર્ષનો વૃદ્વ છું. હું પુત્ર કેવી રીતે ઉત્પન્ન કરી શકું? અને સારા 90 વર્ષ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દ્વા છે, તે બાળકને જન્મ આપી શક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ઇબ્રાહિમે દેવને તેના કહેવાનો હેતુ પૂછયો, “શું ઇશ્માંએલ જીવતો રહે અને તારી સેવા કર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ે કહ્યું, “ના, મેં કહ્યુંને કે, તારી પત્ની સારાને તારાથી એક પુત્ર જરૂર અવતરશે. અને તારે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ઇસહાક પાડવું. હું તેની સાથે માંરો કરાર કરીશ અને તે તેના વંશજો માંટે પણ કાયમનો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2026-10-20T03:33:53Z</dcterms:created>
  <dcterms:modified xsi:type="dcterms:W3CDTF">2026-10-20T03:33:53Z</dcterms:modified>
  <dc:title>ઉત્પત્તિ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