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37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hour when guilt assails me, 
On His gracious name I call, 
Then I find the heavenly fulness, 
Christ, my righteousness, my all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my song, when standing yonder, 
Shall be —  Christ, my joy, my all !  
This shall ever be my anthem, 
Christ my glory, Christ my all !  
This shall ever be my anthem, 
Christ my glory, Christ my all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the night when sorrow clouds me, 
And the burning teardrops fall, 
Then I sing the song of patience, 
Christ, my Brother and my all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e day when this immortal 
Shall fling off its mortal thrall, 
Then my song of resurrection 
Shall be— Christ, my all in all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2026-09-16T22:24:54Z</dcterms:created>
  <dcterms:modified xsi:type="dcterms:W3CDTF">2026-09-16T22:24:54Z</dcterms:modified>
  <dc:title>Hymn : 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