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9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ರೆಮೀಯನು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ಬಾಬೆಲಿನ ಅರಸನಾದ ನೆಬೂಕದ್ನೆಚ್ಚರನ ಮೊದಲನೇ ವರುಷವಾಗಿದ್ದ ಯೆಹೂ ದದ ಅರಸನಾದ ಯೋಷೀಯನ ಮಗನಾದ ಯೆಹೋ ಯಾಕೀಮನ ನಾಲ್ಕ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ಷದಲ್ಲಿ ಯೆಹೂದದ ಸಮಸ್ತ ಜನರ ವಿಷಯ ಯೆರೆವಿಾಯನಿಗೆ ಉಂಟಾದ ವಾಕ್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ಪ್ರವಾದಿಯಾದ ಯೆರೆವಿಾಯನು ಯೆಹೂ ದದ ಸಮಸ್ತ ಜನರಿಗೂ ಯೆರೂಸಲೇಮಿನ ಎಲ್ಲಾ ನಿವಾಸಿಗಳಿಗೂ ತಿಳಿಸಿದ್ದು ಏ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ಯೆಹೂದದ ಅರಸನಾದ ಅಮ್ಮೋನನ ಮಗನಾದ ಯೋಷೀಯನ ಹದಿಮೂರನೇ ವರುಷ ಮೊದಲ್ಗೊಂಡು ಇಂದಿನ ವರೆಗೂ ಈ ಇಪ್ಪತ್ತು ಮೂರು ವರು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ವಾಕ್ಯವು ನನಗೆ ಉಂಟಾಗಿ ನಾನು ಅದನ್ನು ನಿಮಗೆ ಹೇಳಿದ್ದೇನೆ, ಬೆಳಿಗ್ಗೆ ಎದ್ದು ಹೇಳಿದ್ದೇನೆ; ಆದರೆ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ಲ್ಲದೆ ಕರ್ತನು ತನ್ನ ಸೇವಕರಾದ ಪ್ರವಾದಿಗಳನ್ನೆಲ್ಲಾ ನಿಮ್ಮ ಬಳಿಗೆ ಕಳುಹಿಸಿದ್ದಾನೆ, ಬೆಳಿಗ್ಗೆ ಎ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ದಾನೆ; ಆದರೆ ನೀವು ಕೇಳಲಿಲ್ಲ, ಕೇಳು ವದಕ್ಕೆ ನಿಮ್ಮ ಕಿವಿಗೊ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ರು ಹೇಳಿದ್ದೇ ನಂದರೆ--ನಿಮ್ಮ ನಿಮ್ಮ ಕೆಟ್ಟ ಮಾರ್ಗವನ್ನು ನಿಮ್ಮ ಕೆಟ್ಟ ದೃಶ್ಯಗಳ ಕೆಟ್ಟತನವನ್ನೂ ಬಿಟ್ಟು ಮ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ಗಿಕೊಳ್ಳಿರಿ. ಆಗ ಕರ್ತನು ನಿಮಗೂ ನಿಮ್ಮ ತಂದೆಗಳಿಗೂ ಕೊಟ್ಟ ದೇಶದಲ್ಲಿ ಎಂದೆಂದಿಗೂ ವಾಸಿ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ಓ ಕುರುಬರೇ, ಗೋಳಿಟ್ಟುಕೂಗಿರಿ; ಮಂದೆಯಲ್ಲಿ ಪ್ರಮುಖರೇ, ಧೂಳಿನಲ್ಲಿ ಹೊರಳಾಡಿರಿ; ನಿಮ್ಮನ್ನು ಕೊಲ್ಲು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ದರಿಸುವದಕ್ಕೂ ದಿನಗಳು ತುಂಬಿ ಅವೆ; ಆಗ ನೀವು ರಮ್ಯವಾದ ಪಾತ್ರೆಯ ಹಾಗೆ ಬೀ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ಬೇರೆ ದೇವರುಗಳನ್ನು ಸೇವಿಸುವದಕ್ಕೂ ಆರಾಧಿಸುವದಕ್ಕೂ ಹಿಂಬಾಲಿಸಬೇಡಿರಿ; ನಿಮ್ಮ ಕೈ ಕೆಲಸಗಳಿಂದ ನನಗೆ ಕೋ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ಬ್ಬಿಸಬೇಡಿರಿ; ಆಗ ನಿಮಗೆ ಯಾವ ಕೇಡೂ ಮಾ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ಆಗ ಕುರುಬರಿಗೆ ಓಡಿಹೋಗುವದಕ್ಕೂ ಮಂದೆಯ ಪ್ರಮುಖರಿಗೆ ತಪ್ಪಿಸಿಕೊಳ್ಳುವದಕ್ಕೂ ಮಾರ್ಗವಿಲ್ಲದೆ ಹೋ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ಗ್ಯೂ ನೀವು ನನಗೆ ಕಿವಿಗೊಡದೆ ನಿಮಗೆ ಕೇಡು ಬರುವ ಹಾಗೆ ನಿಮ್ಮ ಕೈ ಕೆಲಸಗಳಿಂದ ನನಗೆ ಕೋಪವನ್ನೆಬ್ಬಿಸಿ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ಕರ್ತನು ಅನ್ನು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ಕುರುಬರ ಕೂಗಿನ ಶಬ್ದವೂ ಮಂದೆಯ ಗೋಳಾಡುವಿಕೆಯೂ ಪ್ರಮುಖರಿಗೆ ಕೇಳ 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ದರಿಂದ ಸೈನ್ಯಗಳ ಕರ್ತನು ಹೀಗೆ ಹೇಳು 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ನೀವು ನನ್ನ ಮಾತುಗಳನ್ನು ಕೇಳದ ಕಾರಣ ಇಗೋ, ಕರ್ತನು ಹೇಳುವದೇನಂದರೆ--ನಾನು ಕಳು ಹಿಸಿ ಉತ್ತರ ದಿಕ್ಕಿ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ತ್ರಗಳೆಲ್ಲವನ್ನೂ ನನ್ನ ಸೇವಕ ನಾದ ಬಾಬೆಲಿನ ಅರಸನಾದ ನೆಬೂಕದ್ನೆಚ್ಚರನನ್ನೂ ತಕ್ಕೊಂಡು, ಈ ದೇಶಕ್ಕೆ ವಿರೋಧವಾಗಿಯೂ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ಸಿಗಳಿಗೆ ವಿರೋಧವಾಗಿಯೂ ಸುತ್ತಲಿರುವ ಈ ಎಲ್ಲಾ ಜನಾಂಗಗಳಿಗೆ ವಿರೋಧವಾಗಿಯೂ ಕರೆಯಿಸಿ ಅವರನ್ನು ಸಂಪೂರ್ಣ ನಾಶ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ವಿಸ್ಮ ಯಕ್ಕೂ ಸಿಳ್ಳಿಡುವಿಕೆಗೂ ಗುರಿಯಾಗಿಯೂ ನಿತ್ಯ ಹಾಳಾಗಿಯೂ ಮಾ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ಕರ್ತನು ಅವರ ಮೇವಿನ ಸ್ಥಳವನ್ನು ಹಾಳುಮಾಡಿದ್ದಾನೆ. ಸಮಾಧಾನವುಳ್ಳ ನಿವಾಸಗಳು ಕರ್ತನ ಕೋಪದ ಉರಿಯಿಂದ ಕೆಡವಲ್ಪಟ್ಟ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ಇದಲ್ಲದೆ ಉಲ್ಲಾಸದ ಶಬ್ದವನ್ನೂ ಸಂತೋಷದ ಸ್ವರವನ್ನೂ ಮದಲಿಂಗನ ಸ್ವರವನ್ನೂ ಮದಲಗಿತ್ತಿಯ ಸ್ವರವನ್ನೂ ಬೀಸುವ ಕಲ್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ಬ್ದವನ್ನೂ ದೀಪದ ಬೆಳಕನ್ನೂ ಅವರೊಳಗಿಂದ ತೆಗೆದುಹಾಕು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ಆತನು ಸಿಂಹದಂತೆ ತನ್ನ ಮರೆಯನ್ನು ತೊರೆದು ಬಿಟ್ಟಿದ್ದಾನೆ; ಉಪದ್ರಪಡಿಸುವವನ ಉರಿಯ ನಿಮಿ ತ್ತವೂ ಆತನ ಕೋಪದ ಉರಿ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ತ್ತವೂ ಅವರ ದೇಶವು ಹಾಳಾ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ಈ ದೇಶವೆಲ್ಲಾ ಹಾಳಾಗಿ ವಿಸ್ಮಯಕ್ಕೆ ಗುರಿಯಾಗುವದು; ಈ ಜನಾಂಗಗಳು ಬಾಬೆಲಿನ ಅರಸನನ್ನು ಎಪ್ಪತ್ತು ವರುಷ ಸೇವಿ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ಎಪ್ಪತ್ತು ವರುಷ ತುಂಬಿದ ಮೇಲೆ ನಾನು ಬಾಬೆಲಿನ ಅರಸನನ್ನೂ ಆ ಜನಾಂಗವನ್ನೂ ಕಸ್ದೀಯರ ದೇಶವನ್ನೂ ಅವರ ಅಕ್ರಮಕ್ಕಾ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ಚಾರಿಸಿ ದಂಡಿಸುವೆನು. ಅದನ್ನು ನಿತ್ಯವಾಗಿ ಹಾಳು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ಶ್ಚಯವಾಗಿ ಆ ದೇಶದ ಮೇಲೆ ನಾನು ಅದಕ್ಕೆ ವಿರೋಧವಾಗಿ ಹೇಳಿದ ನನ್ನ ಎಲ್ಲಾ ವಾಕ್ಯಗಳನ್ನೂ ಯೆರವಿಾಯನು ಜನಾಂಗ 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ಧವಾಗಿ ಪ್ರವಾದಿಸಿ ಈ ಪುಸ್ತಕದಲ್ಲಿ ಬರೆದಿರುವ ಎಲ್ಲವನ್ನೂ ಅವರ ಮೇಲೆ ಬರಮಾಡು 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ನೇಕ ಜನಾಂಗಗಳೂ ದೊಡ್ಡ ಅರಸರೂ ಅವರಿಂದ ಸೇವೆ ಮಾಡಿಸಿಕೊಳ್ಳುವರು. ಅವರ ಕ್ರಿಯೆ ಗಳ ಪ್ರಕಾರವೂ ಅವರ ಕೈ ಕೆಲ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ವೂ ನಾನು ಅವರಿಗೆ ಪ್ರತಿಫಲ ಕೊಡುವೆನು ಎಂದು ಕರ್ತನು ಅನ್ನು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ಇಸ್ರಾಯೇಲಿನ ದೇವರಾದ ಕರ್ತನು ನನಗೆ ಹೀಗೆ ಹೇಳುತ್ತಾನೆ--ಈ ರೌದ್ರದ ದ್ರಾಕ್ಷಾರಸ ಪಾತ್ರೆ ಯನ್ನು, ನಾನು 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ವ ಎಲ್ಲಾ ಜನಾಂಗಗಳು ಅದನ್ನು ಕುಡಿಯುವಂತೆ ನನ್ನ ಕೈಯಿಂದ 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ಗ ಅವರು ಕುಡಿದು ನಾನು ಅವರ ಮಧ್ಯದಲ್ಲಿ ಕಳುಹಿಸುವ ಕತ್ತಿಯ ನಿಮಿತ್ತ ಕದಲಿ ಹುಚ್ಚರಾಗುವ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ಗ ನಾನು ಪಾತ್ರೆಯನ್ನು ಕರ್ತನ ಕೈಯಿಂದ ತಕ್ಕೊಂಡು ಕರ್ತನು ನನ್ನನ್ನು ಕಳುಹಿಸಿದ ಎಲ್ಲಾ ಜನಾಂಗಗಳಿಗೆ ಕು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ಯೆರೂಸ ಲೇಮಿಗೂ ಯೆಹೂದದ ಪಟ್ಟಣಗಳಿಗೂ ಅದರ ಅರಸುಗಳಿಗೂ ಪ್ರಭುಗಳಿಗೂ ಅವರನ್ನು ಇಂದಿನ ಪ್ರಕಾರ ಹಾಳುಮಾಡಿ ವಿಸ್ಮಯ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ಳ್ಳಿಡುವಿಕೆಗೂ ಶಾಪಕ್ಕೂ ಗುರಿಮಾಡುವ ಹಾಗೆ ಕು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ಐಗುಪ್ತದ ಅರಸನಾದ ಫರೋಹನಿಗೂ ಅವನ ಸೇವಕರಿಗೂ ಅವನ ಪ್ರಭು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ಅವನ ಎಲ್ಲಾ ಜನರಿಗೂ ಮಿಶ್ರವಾದ ಜನರೆಲ್ಲರಿಗೂ ಊಚ್‌ ದೇಶದ ಅರಸರೆಲ್ಲರಿಗೂ ಫಿಲಿಷ್ಟಿಯ ದೇಶದ ಅರಸರೆಲ್ಲ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ಷ್ಕೆಲೋನಿಗೂ ಗಾಜಾಕ್ಕೂ ಎಕ್ರೋನಿಗೂ ಅಷ್ಡೋ ದಿನ ಉಳಿದ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ಎದೋಮಿಗೂ ಮೋವಾ ಬಿಗೂ ಅಮ್ಮೋನನ ಮಕ್ಕ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ತೂರಿನ ಅರಸರೆ ಲ್ಲರಿಗೂ ಚೀದೋನಿನ ಅರಸರೆಲ್ಲರಿಗೂ ಸಮುದ್ರದ ಆಚೆಯಲ್ಲಿರುವ ದ್ವೀಪದ ಅರಸ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ದೆದಾನಿಗೂ ತೇಮಾಗೂ ಬೂಜಿಗೂ ಕಟ್ಟಕಡೆಯ ಮೂಲೆಯ 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ರಬಿಯದ ಅರಸರೆಲ್ಲರಿಗೂ ಅರಣ್ಯದಲ್ಲಿ ವಾಸಿಸುವ ಮಿಶ್ರವಾದ ಜನರ ಅರಸರೆಲ್ಲ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ಜಿಮ್ರಿಯ ಅರಸರೆಲ್ಲರಿಗೂ ಏಲಾಮಿನ ಅರಸರೆ ಲ್ಲರಿಗೂ ಮೇದ್ಯದ ಅರಸರೆಲ್ಲ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ಹತ್ತಿರದ ಲ್ಲಿಯೂ ದೂರದಲ್ಲಿಯೂ ಒಬ್ಬರ ಬಳಿಯಲ್ಲಿ ಒಬ್ಬರಿ ರುವ ಉತ್ತರದಿಕ್ಕಿನ ಅರಸರೆಲ್ಲರಿಗೂ ಭೂಮಿ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ಭಾಗದಲ್ಲಿರುವಂಥ ಲೋಕದ ಎಲ್ಲಾ ರಾಜ್ಯ ಗಳಿಗೂ ಕುಡಿಸಿದೆನು; ಶೇಷಕಿನ ಅರಸನು ಅವರ ತರುವಾಯ ಕುಡಿಯು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ದರಿಂದ ನೀನು ಅವರಿಗೆ ಹೇಳಬೇಕಾದದ್ದೇನಂದರೆ--ಇಸ್ರಾಯೇಲಿನ ದೇವರಾದ ಸೈನ್ಯಗಳ ಕರ್ತನು ಹೀಗೆ ಹೇಳುತ್ತಾನೆ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ಮಧ್ಯದಲ್ಲಿ ಕಳುಹಿಸುವ ಕತ್ತಿಯ ನಿಮಿತ್ತವೇ ಕುಡಿಯಿರಿ, ಮತ್ತರಾಗಿರಿ, ಕಾರಿರಿ, ಬೀಳಿರಿ, ಇನ್ನು ಮೇಲೆ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ಏಳದಿ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ವರು ಪಾತ್ರೆಯನ್ನು ನಿನ್ನ ಕೈಯಿಂದ ತಕ್ಕೊಂಡು ಕುಡಿಯಲು ತಿರಸ್ಕರಿಸಿದರೆ ನೀನು ಅ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ಬೇಕಾದದ್ದೇನಂದರೆ--ಸೈನ್ಯಗಳ ಕರ್ತನು ಹೀಗೆ ಹೇಳುತ್ತಾನೆ--ನೀವು ನಿಶ್ಚಯವಾಗಿ ಕುಡಿಯ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ಇಗೋ, ನನ್ನ ಹೆಸರಿನಿಂದ ಕರೆಯಲ್ಪಟ್ಟಿರುವ ಪಟ್ಟಣದ ಮೇಲೆ ನಾನು ಕೇಡನ್ನು ತರಿಸುವದಕ್ಕೆ ಆರಂಭಮಾಡುತ್ತೇನೆ; ಹಾಗಾ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ಸಂಪೂರ್ಣ ದಂಡನೆಗೆ ತಪ್ಪಿಸಿಕೊಂಡೀರೋ? ತಪ್ಪಿಸಿ ಕೊಳ್ಳುವದಿಲ್ಲ: ನಾನು ಭೂನಿವಾಸಿಗಳೆಲ್ಲರ ಮೇಲೆ ಕತ್ತಿ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ಯುತ್ತೇನೆಂದು ಸೈನ್ಯಗಳ ಕರ್ತನು ಅನ್ನು 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ಆದದರಿಂದ ನೀನು ಅವರಿಗೆ ವಿರೋಧವಾಗಿ ಈ ವಾಕ್ಯಗಳನ್ನೆಲ್ಲಾ ಪ್ರವಾದಿಸಿ ಅವರಿಗೆ ಹೇಳತಕ್ಕದ್ದೇ ನಂದರೆ--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ನ್ನತದಿಂದ ಘರ್ಜಿಸಿ ತನ್ನ ಪರಿಶುದ್ಧ ನಿವಾಸದೊಳಗಿಂದ ತನ್ನ ಶಬ್ದವನ್ನು ಕೊಡು ವನು ತನ್ನ ನಿವಾಸದ ಮೇಲೆ ಗಟ್ಟಿಯಾ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ಘರ್ಜಿಸಿ ದ್ರಾಕ್ಷೇ ತುಳಿಯುವವರ ಹಾಗೆ ಆರ್ಭಟವನ್ನು ಭೂನಿವಾಸಿಗಳೆಲ್ಲರಿಗೆ ವಿರೋಧವಾಗಿ ಎತ್ತು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ಭೂಮಿಯ ಅಂತ್ಯಗಳ ವರೆಗೆ ಘೋಷವು ಬರು ವದು; ಕರ್ತನಿಗೆ ಜನಾಂಗಗಳ ಸಂಗಡ ವ್ಯಾಜ್ಯವದೆ; ಆತನು ಎಲ್ಲಾ ಮನುಷ್ಯರ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ದಿಸುವನು; ದುಷ್ಟರನ್ನು ಕತ್ತಿಗೆ ಒಪ್ಪಿಸುವೆನೆಂದು ಕರ್ತನು ಅನ್ನು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ಸೈನ್ಯಗಳ ಕರ್ತನು ಹೀಗೆ ಹೇಳುತ್ತಾನೆ--ಇಗೋ, ಜನಾಂಗದಿಂದ ಜನಾಂಗಕ್ಕೆ ಕೇಡು ಹೊರಡುವದು; ಭೂಮಿಯ ಮೇರೆಗ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ಹಾಬಿರುಗಾಳಿ ಎಬ್ಬಿಸ 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ಆ ದಿವಸದಲ್ಲಿ ಭೂಮಿಯ ಈ ಮೇರೆಯಿಂದ ಭೂಮಿಯ ಆ ಮೇರೆಯ ವರೆಗೆ ಕರ್ತ ನಿಂದ ಕೊಂದುಹಾಕಲ್ಪಟ್ಟವರು ಇರುವರು; ಅವರಿ ಗೋಸ್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ಡುವದಿಲ್ಲ; ಅವರನ್ನು ಕೂಡಿಸುವ ದಿಲ್ಲ; ಅವರನ್ನು ಹೂಣಿಡುವದಿಲ್ಲ; ಅವರು ಭೂಮಿಯ ಮೇಲೆ ಗೊಬ್ಬರವಾ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25]]></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2026-10-20T09:15:00Z</dcterms:created>
  <dcterms:modified xsi:type="dcterms:W3CDTF">2026-10-20T09:15:00Z</dcterms:modified>
  <dc:title>ಯೆರೆಮೀಯನು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