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னும் எலிகூ மாறுத்தரமாக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நீதி தேவனுடைய நீதியைப்பார்க்கிலும் பெரியதென்று நீர் சொன்னது நியாயம் என்று எண்ணுகிறீரோ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பாவியாயிராததினால் எனக்குப் பிரயோஜனமென்ன? பலன் என்ன? என்று சொன்னீ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மக்கும் உம்மோடே இருக்கிற உம்முடைய சிநேகிதருக்கும் நான் பிரதியுத்தரம் சொல்லுகிற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ர் வானத்தை அண்ணாந்து பார்த்து, உம்மைப்பார்க்கிலும் உயரமாயிருக்கிற ஆகாயமண்டலங்களைக் கண்ணோக்க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ர் பாவஞ்செய்தால் அதினாலே அவருக்கு என்ன நஷ்டம்? உம்முடைய மீறுதல்கள் மிகுதியானாலும், அதினாலே அவருக்கு என்ன சேதம்?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ர் பாவஞ்செய்தால் அதினாலே அவருக்கு என்ன நஷ்டம்? உம்முடைய மீறுதல்கள் மிகுதியானாலும், அதினாலே அவருக்கு என்ன சேதம்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நீதிமானாயிருந்தால், அதினாலே அவருக்கு என்ன கிடைக்கும் அல்லது அவர் தம்முடைய கையில் என்ன லாபத்தைப் பெறுவார்?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ம்முடைய பாவத்தினால் உம்மைப்போன்ற மனுஷனுக்கு நஷ்டமும், உம்முடைய நீதியினால் மனுபுத்திரனுக்கு லாபமும் உண்டாக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ேகரால் பலவந்தமாய் ஒடுக்கப்பட்டவர்கள் முறையிட்டு, வல்லவர்களுடைய புயத்தினிமித்தம் அலறுகிற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ூமியின் மிருகங்களைப்பார்க்கிலும் எங்களைப் புத்திமான்களும், ஆகாசத்துப் பறவைகளைப்பார்க்கிலும் எங்களை ஞானவான்களுமாக்கி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னை உண்டாக்கினவரும், இரவிலும் கீதம்பாட அருள்செய்கிறவருமாகிய என் சிருஷ்டிகர்த்தாவாகிய தேவன் எங்கே என்று கேட்பவன் ஒருவனுமில்லை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ங்கே அவர்கள் பொல்லாதவர்களின் பெருமையினிமித்தம் கூப்பிடுகிறார்கள்; அவரே மறுஉத்தரவு கொடுக்கிறதில்லை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ேவன் வீண்வார்த்தைக்குச் செவிகொடார், சர்வவல்லவர் அதைக் கவனிய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ுடைய தரிசனம் உமக்குக் கிடக்கிறதில்லை என்று நீ சொல்லுகிறீரே; ஆனாலும் நியாயத்தீர்ப்பு அவரிடத்தில் இருக்கிறது; ஆகையால் அவருக்குக் காத்துக்கொண்டிர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ுடைய தரிசனம் உமக்குக் கிடக்கிறதில்லை என்று நீ சொல்லுகிறீரே; ஆனாலும் நியாயத்தீர்ப்பு அவரிடத்தில் இருக்கிறது; ஆகையால் அவருக்குக் காத்துக்கொண்டிர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ப்போது அவருடைய கோபமானது நியாயத்தை முற்றிலும் விசாரியாது; அவர் இன்னும் ஒன்றையும் குறையற்றவிதமாய்த் தீர்க்கவில்லை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ையால் யோபு வீணாய்த் தம்முடைய வாயைத் திறந்து, அறிவில்லாமல் வார்த்தைகளை மிகுதியாய் வசனிக்கிறார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180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फिर एलीहू इस प्रकार और भी कहता गय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कि क्या तू इसे अपना हक़ समझता है? क्या तू दावा करता है कि तेरा धर्म ईश्वर के धर्म से अधिक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जो तू कहता है कि मुझे इस से क्या लाभ? और मुझे पापी होने में और न होने में कौन सा अधिक अन्तर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मैं तुझे और तेरे साथियों को भी एक संग उत्तर देता हूँ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आकाश की ओर दृष्टि कर के देख; और आकाशमण्डल को ताक, जो तुझ से ऊंच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यदि तू ने पाप किया है तो ईश्वर का क्या बिगड़ता है? यदि तेरे अपराध बहुत ही बढ़ जाएं तौभी तू उस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ाथ क्या करता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यदि तू धमीं है तो उसको क्या दे देता है; वा उसे तेरे हाथ से क्या मिल जाता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तेरी दुष्टता का फल तुझ ऐसे ही पुरुष के लिये है, और तेरे धर्म का फल भी मनुष्य मात्र के लिये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बहुत अन्धेर होने के कारण वे चिल्लाते हैं; और बलवान के बाहुबल के कारण वे दोहाई देत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तौभी कोई यह नहीं कहता, कि मेरा सृजने वाला ईश्वर कहां है, जो रात में भी गीत गवाता है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और हमें पृथ्वी के पशुओं से अधिक शिक्षा देता, और आकाश के पक्षियों से अधिक बुद्धि देता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वे दोहाई देते हैं परन्तु कोई उत्तर नहीं देता, यह बुरे लोगों के घमण्ड के कारण हो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निश्चय ईश्वर व्यर्थ बातें कभी नहीं सुनता, और न सर्वशक्तिमान उन पर चित्त लगा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तो तू क्यों कहता है, कि वह मुझे दर्शन नहीं देता, कि यह मुक़द्दमा उसके साम्हने है, और तू उसकी बा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ोहता हुआ ठहरा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परन्तु अभी तो उसने क्रोध कर के दण्ड नहीं दिया है, और अभिमान पर चित्त बहुत नहीं लगाय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इस कारण अय्यूब व्यर्थ मुंह खोल कर अज्ञानता की बातें बहुत बना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">
  <a:themeElements>
    <a:clrScheme name="Theme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2026-10-21T06:52:09Z</dcterms:created>
  <dcterms:modified xsi:type="dcterms:W3CDTF">2026-10-21T06:52:09Z</dcterms:modified>
  <dc:title>अय्यूब : 35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