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ெமிதாவின் குமாரர், அகியான், சேகேம், லிக்கே, அனியாம் என்ப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ின் குமாரரில் ஒருவன் சுத்தெலாக்; இவனுடைய குமாரன் பேரேத்; இவனுடைய குமாரன் தாகாத்; இவனுடைய குமாரன் எலாதா; இவனுடைய குமாரன் தாகாத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ின் குமாரரில் ஒருவன் சுத்தெலாக்; இவனுடைய குமாரன் பேரேத்; இவனுடைய குமாரன் தாகாத்; இவனுடைய குமாரன் எலாதா; இவனுடைய குமாரன் தாகாத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னுடைய குமாரன் சாபாத்; இவனுடைய குமாரர் கத்தெலாக், எத்சேர், எலியாத்; இவர்கள் தேசத்தில் பிறந்த காத்தூராருடைய ஆடுமாடுகளைப் பிடிக்கப்போனபடியால் அவர்கள் இவர்களைக் கொன்று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னுடைய குமாரன் சாபாத்; இவனுடைய குமாரர் கத்தெலாக், எத்சேர், எலியாத்; இவர்கள் தேசத்தில் பிறந்த காத்தூராருடைய ஆடுமாடுகளைப் பிடிக்கப்போனபடியால் அவர்கள் இவர்களைக் கொன்றுபோ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கப்பனாகிய எப்பிராயீம் அநேகநாள் துக்கங்கொண்டாடுகையில், அவன் சகோதரர் அவனுக்கு ஆறுதல் சொல்ல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கப்பனாகிய எப்பிராயீம் அநேகநாள் துக்கங்கொண்டாடுகையில், அவன் சகோதரர் அவனுக்கு ஆறுதல் சொல்ல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தன் பெண்ஜாதியினிடத்தில் பிரவேசித்ததினால், அவள் கர்ப்பந்தரித்து ஒரு குமாரனைப் பெற்றாள்; அவன், தன் குடும்பத்துக்குத் தீங்கு உண்டானதினால், இவனுக்குப் பெரீயா என்று பேர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தன் பெண்ஜாதியினிடத்தில் பிரவேசித்ததினால், அவள் கர்ப்பந்தரித்து ஒரு குமாரனைப் பெற்றாள்; அவன், தன் குடும்பத்துக்குத் தீங்கு உண்டானதினால், இவனுக்குப் பெரீயா என்று பேர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னுடைய குமாரத்தியாகிய சேராள் கீழ்ப்புறமும் மேற்புறமுமான பெத்தோரோனையும், ஊசேன்சேராவையும் கட்டினவ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குமாரர், ரேப்பாக், ரேசேப் என்பவர்கள்; இவனுடைய குமாரன் தேலாக்; இவனுடைய குமாரன் தாக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குமாரர், ரேப்பாக், ரேசேப் என்பவர்கள்; இவனுடைய குமாரன் தேலாக்; இவனுடைய குமாரன் தாக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டைய குமாரன் லாதான், இவனுடைய குமாரன் அம்மியூத்; இவனுடைய குமாரன் எலிஷாமா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ுடைய குமாரன் நூன்: இவனுடைய குமாரன் யோசுவா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காணியாட்சியும், வாசஸ்தலங்களும், கிழக்கேயிருக்கிற நாரானும், மேற்கேயிருக்கிற கேசேரும் அதின் கிராமங்களும், பெத்தேலும் அதன் கிராமங்களும், சீகேமும் அதின் கிராமங்களும், காசாமட்டுக்குமுள்ள அதன் கிராமங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காணியாட்சியும், வாசஸ்தலங்களும், கிழக்கேயிருக்கிற நாரானும், மேற்கேயிருக்கிற கேசேரும் அதின் கிராமங்களும், பெத்தேலும் அதன் கிராமங்களும், சீகேமும் அதின் கிராமங்களும், காசாமட்டுக்குமுள்ள அதன் கிராமங்கள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காணியாட்சியும், வாசஸ்தலங்களும், கிழக்கேயிருக்கிற நாரானும், மேற்கேயிருக்கிற கேசேரும் அதின் கிராமங்களும், பெத்தேலும் அதன் கிராமங்களும், சீகேமும் அதின் கிராமங்களும், காசாமட்டுக்குமுள்ள அதன் கிராமங்கள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க்கத்திலே பெத்செயானும் அதின் கிராமங்களும், தானாகும் அதின் கிராமங்களும், மெகிதோவும் அதின் கிராமங்களும், தோரும் அதின் கிராமங்களுமே; இவ்விடங்களில் இஸ்ரவேலின் குமாரனாகிய யோசேப்பின் புத்திரர் குட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க்கத்திலே பெத்செயானும் அதின் கிராமங்களும், தானாகும் அதின் கிராமங்களும், மெகிதோவும் அதின் கிராமங்களும், தோரும் அதின் கிராமங்களுமே; இவ்விடங்களில் இஸ்ரவேலின் குமாரனாகிய யோசேப்பின் புத்திரர் குடி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க்கத்திலே பெத்செயானும் அதின் கிராமங்களும், தானாகும் அதின் கிராமங்களும், மெகிதோவும் அதின் கிராமங்களும், தோரும் அதின் கிராமங்களுமே; இவ்விடங்களில் இஸ்ரவேலின் குமாரனாகிய யோசேப்பின் புத்திரர் குடி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ேரின் குமாரர், இம்னா, இஸ்வா, இஸ்வி, பெரீயு என்பவர்கள்; இவர்கள் சகோதரி சேர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சக்காருடைய குமாரர், தோலா, பூவா, யசுப், சிம்ரோன் என்னும் நாலு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ரீயாவின் குமாரர், ஏபேர், மல்கியேல் என்பவர்கள்; இவன் பிர்சாவீத்தின் தகப்ப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லாவின் குமாரர், ஊசி, ரெப்பாயா, யெரியேல், யக்மாயி, இப்சாம், சாமுவேல் என்பவர்கள்; தோலாவுக்குப் பிறந்த இவர்கள் தங்கள் பிதாக்கள் வம்சத்தலைவரும் தங்கள் சந்ததிகளிலே பராக்கிரமசாலிகளுமாயிருந்தார்கள்; தாவீதின் நாட்களில் அவர்கள் தொகை இருபதினாயிரத்து அறுநூறுபேர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லாவின் குமாரர், ஊசி, ரெப்பாயா, யெரியேல், யக்மாயி, இப்சாம், சாமுவேல் என்பவர்கள்; தோலாவுக்குப் பிறந்த இவர்கள் தங்கள் பிதாக்கள் வம்சத்தலைவரும் தங்கள் சந்ததிகளிலே பராக்கிரமசாலிகளுமாயிருந்தார்கள்; தாவீதின் நாட்களில் அவர்கள் தொகை இருபதினாயிரத்து அறுநூறுபேர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லாவின் குமாரர், ஊசி, ரெப்பாயா, யெரியேல், யக்மாயி, இப்சாம், சாமுவேல் என்பவர்கள்; தோலாவுக்குப் பிறந்த இவர்கள் தங்கள் பிதாக்கள் வம்சத்தலைவரும் தங்கள் சந்ததிகளிலே பராக்கிரமசாலிகளுமாயிருந்தார்கள்; தாவீதின் நாட்களில் அவர்கள் தொகை இருபதினாயிரத்து அறுநூறுபேர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பேர் யப்லேத்தையும், சோமேரையும், ஒத்தாமையும், இவர்கள் சகோதரியாகிய சூகாளையும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ஊசியின் குமாரரில் ஒருவன் இஸ்ரகியா; இஸ்ரகியாவின் குமாரர், மிகாயேல், ஒபதியா, யோவேல், இஷியா என்பவர்கள்; இவர்கள் ஐந்துபேரும் தலைவரா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ஊசியின் குமாரரில் ஒருவன் இஸ்ரகியா; இஸ்ரகியாவின் குமாரர், மிகாயேல், ஒபதியா, யோவேல், இஷியா என்பவர்கள்; இவர்கள் ஐந்துபேரும் தலைவர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ப்லேத்தின் குமாரர் பாராக், பிம்மால், ஆஸ்வாத் என்பவர்கள்; இவர்களே யப்லேத்தின் குமார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தாக்கள் வம்சத்தாரானவர்கள் சந்ததிகளில் யுத்தமனுஷரான கூட்டங்கள் முப்பத்தாறாயிரம்பேர் அவர்களோடிருந்தார்கள்; அவர்களுக்கு அநேகம் பெண்ஜாதிகளும் பிள்ளைகளும் இ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தாக்கள் வம்சத்தாரானவர்கள் சந்ததிகளில் யுத்தமனுஷரான கூட்டங்கள் முப்பத்தாறாயிரம்பேர் அவர்களோடிருந்தார்கள்; அவர்களுக்கு அநேகம் பெண்ஜாதிகளும் பிள்ளைகளும் இ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ோமேரின் குமாரர் அகி, ரோகா, எகூபா, ஆராம் என்ப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சக்காருடைய மற்ற எல்லா வம்சங்களிலும் அவர்களுக்குச் சகோதரரான பராக்கிரமசாலிகள் தங்கள் வம்ச அட்டவணைகளின்படியெல்லாம் எண்பத்தேழாயிரம்பேராய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சக்காருடைய மற்ற எல்லா வம்சங்களிலும் அவர்களுக்குச் சகோதரரான பராக்கிரமசாலிகள் தங்கள் வம்ச அட்டவணைகளின்படியெல்லாம் எண்பத்தேழாயிரம்பேரா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சகோதரனாகிய ஏலேமின் குமாரர், சோபாக், இம்னா, சேலேஸ், ஆமால் என்ப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ன்யமீன் குமாரர், பேலா, பெகேர், யெதியாயேல் என்னும் மூன்ற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ோபாக்கின் குமாரர், சூவாக், அர்னெப்பர், சூகால், பேரி, இம்ரா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லாவின் குமாரர், எஸ்போன், ஊசி, ஊசியேல், யெரிமோத், இரி என்பவர்கள்; இவர்கள் தங்கள் பிதாக்களின் வம்சத்தில் பராக்கிரமசாலிகளான ஐந்து தலைவராயிருந்தார்கள்; இவர்கள் வம்ச அட்டவணைக்குள்ளானவர்கள் இருபத்தீராயிரத்து முப்பத்துநால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லாவின் குமாரர், எஸ்போன், ஊசி, ஊசியேல், யெரிமோத், இரி என்பவர்கள்; இவர்கள் தங்கள் பிதாக்களின் வம்சத்தில் பராக்கிரமசாலிகளான ஐந்து தலைவராயிருந்தார்கள்; இவர்கள் வம்ச அட்டவணைக்குள்ளானவர்கள் இருபத்தீராயிரத்து முப்பத்துநால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லாவின் குமாரர், எஸ்போன், ஊசி, ஊசியேல், யெரிமோத், இரி என்பவர்கள்; இவர்கள் தங்கள் பிதாக்களின் வம்சத்தில் பராக்கிரமசாலிகளான ஐந்து தலைவராயிருந்தார்கள்; இவர்கள் வம்ச அட்டவணைக்குள்ளானவர்கள் இருபத்தீராயிரத்து முப்பத்துநால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சேர், ஓத், சம்மா, சில்சா, இத்ரான், பேரா என்ப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கேரின் குமாரர், செமிரா, யோவாஸ், எலியேசர், எலியோனாய், உம்ரி, யெரிமோத், அபியா, ஆனதோத், அலமேத் என்பவர்கள்; இவர்கள் எல்லாரும் பெகேரின் குமார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கேரின் குமாரர், செமிரா, யோவாஸ், எலியேசர், எலியோனாய், உம்ரி, யெரிமோத், அபியா, ஆனதோத், அலமேத் என்பவர்கள்; இவர்கள் எல்லாரும் பெகேரின் குமார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ெத்தேரின் குமாரர், எப்புன்னே பிஸ்பா, ஆரா என்ப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பிதாக்களின் வம்சத்தலைவராகிய அவர்கள் சந்ததிகளின் அட்டவணைக்குள்ளான பராக்கிரமாலிகள் இருபதினாயிரத்து இருநூறு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பிதாக்களின் வம்சத்தலைவராகிய அவர்கள் சந்ததிகளின் அட்டவணைக்குள்ளான பராக்கிரமாலிகள் இருபதினாயிரத்து இருநூறுபே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ல்லாவின் குமாரர், ஆராக், அன்னியேல், ரித்சியா என்பவ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தியாயேலின் குமாரரில் ஒருவன் பில்கான்; பில்கானின் குமாரர், ஏயூஷ், பென்யமீன், ஏகூத், கெனானா, சேத்தான், தர்ஷீஸ், அகிஷாகார் என்ப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தியாயேலின் குமாரரில் ஒருவன் பில்கான்; பில்கானின் குமாரர், ஏயூஷ், பென்யமீன், ஏகூத், கெனானா, சேத்தான், தர்ஷீஸ், அகிஷாகார் என்ப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ின் புத்திரராகிய இவர்கள் எல்லாரும் தங்கள் பிதாக்களின் வம்சத்தலைவரும் தெரிந்துகொள்ளப்பட்ட பராக்கிரமசாலிகளும், பிரபுக்களின் தலைவருமாயிருந்தார்கள்; அவர்கள் வம்ச அட்டவணைகளில் யுத்தத்திற்குப் போகத்தக்க சேவகரின் இலக்கம் இருபத்தாறாயிரம்பே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ின் புத்திரராகிய இவர்கள் எல்லாரும் தங்கள் பிதாக்களின் வம்சத்தலைவரும் தெரிந்துகொள்ளப்பட்ட பராக்கிரமசாலிகளும், பிரபுக்களின் தலைவருமாயிருந்தார்கள்; அவர்கள் வம்ச அட்டவணைகளில் யுத்தத்திற்குப் போகத்தக்க சேவகரின் இலக்கம் இருபத்தாறாயிரம்பே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ின் புத்திரராகிய இவர்கள் எல்லாரும் தங்கள் பிதாக்களின் வம்சத்தலைவரும் தெரிந்துகொள்ளப்பட்ட பராக்கிரமசாலிகளும், பிரபுக்களின் தலைவருமாயிருந்தார்கள்; அவர்கள் வம்ச அட்டவணைகளில் யுத்தத்திற்குப் போகத்தக்க சேவகரின் இலக்கம் இருபத்தாறாயிரம்பே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தியாயேலின் குமாரராகிய இவர்கள் எல்லாரும் தங்கள் பிதாக்கள் வம்சத்தாரில் தலைவராயிருந்தார்கள்; இவர்களில் யுத்தத்திற்குப் போகத்தக்க சேவகரான பராக்கிரமசாலிகள் பதினேழாயிரத்து இருநூறுபே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தியாயேலின் குமாரராகிய இவர்கள் எல்லாரும் தங்கள் பிதாக்கள் வம்சத்தாரில் தலைவராயிருந்தார்கள்; இவர்களில் யுத்தத்திற்குப் போகத்தக்க சேவகரான பராக்கிரமசாலிகள் பதினேழாயிரத்து இருநூறுபே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ப்பீமும், உப்பீமும் ஈரின் குமாரர், ஊசிம் ஆகேரின் குமாரரில் ஒருவ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ப்தலியின் குமாரரான பில்காளின் பேரன்மார், யாத்சியேல், கூனி, எத்சோ, சல்லூம் என்ப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ப்தலியின் குமாரரான பில்காளின் பேரன்மார், யாத்சியேல், கூனி, எத்சோ, சல்லூம் என்ப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புத்திரரில் ஒருவன் குலஸ்திரீயினிடத்தில் பிறந்த அஸ்ரியேல்; அவன் மறுமனையாட்டியாகிய அராமிய ஸ்திரீயினிடத்தில் கீலேயாத்தின் தகப்பனாகிய மாகீர் பிற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புத்திரரில் ஒருவன் குலஸ்திரீயினிடத்தில் பிறந்த அஸ்ரியேல்; அவன் மறுமனையாட்டியாகிய அராமிய ஸ்திரீயினிடத்தில் கீலேயாத்தின் தகப்பனாகிய மாகீர் பிற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் மாக்காள் என்னும் பேருள்ள உப்பீம் சுப்பீம் என்பவர்களின் சகோதரியை விவாகம்பண்ணினான்; மனாசேயின் இரண்டாம் குமாரன் செலோப்பியாத்; செலோப்பியாத்திற்குக் குமாரத்திகள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் மாக்காள் என்னும் பேருள்ள உப்பீம் சுப்பீம் என்பவர்களின் சகோதரியை விவாகம்பண்ணினான்; மனாசேயின் இரண்டாம் குமாரன் செலோப்பியாத்; செலோப்பியாத்திற்குக் குமாரத்திகள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் மாக்காள் என்னும் பேருள்ள உப்பீம் சுப்பீம் என்பவர்களின் சகோதரியை விவாகம்பண்ணினான்; மனாசேயின் இரண்டாம் குமாரன் செலோப்பியாத்; செலோப்பியாத்திற்குக் குமாரத்திகள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ாகீரின் பெண்ஜாதியாகிய மாக்காள் ஒரு குமாரனைப் பெற்று, அவனுக்குப் பேரேஸ் என்று பேரிட்டாள்; இவன் சகோதரன் பேர் சேரேஸ்; இவனுடைய குமாரர் ஊலாம், ரேகேம் என்பவ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ாகீரின் பெண்ஜாதியாகிய மாக்காள் ஒரு குமாரனைப் பெற்று, அவனுக்குப் பேரேஸ் என்று பேரிட்டாள்; இவன் சகோதரன் பேர் சேரேஸ்; இவனுடைய குமாரர் ஊலாம், ரேகேம் என்பவ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ஊலாமின் குமாரரில் ஒருவன் பேதான்; இவர்கள் மனாசேயின் குமாரனாகிய மாகீருக்குப் பிறந்த கீலேயாத் புத்திர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ஊலாமின் குமாரரில் ஒருவன் பேதான்; இவர்கள் மனாசேயின் குமாரனாகிய மாகீருக்குப் பிறந்த கீலேயாத் புத்திர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சகோதரியாகிய அம்மொளெகேத் இஸ்கோதையும் அபியேசரையும் மாகலாவையும் பெற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ശെമീദയുടെ പുത്രന്മാർ: അഹ്യാൻ, ശേഖെം, ലിക്കെഹി, അനീയ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ഫ്രയീമിന്റെ പുത്രന്മാർ: ശൂഥേലഹ്; അവന്റെ മകൻ ബേരെദ്; അവന്റെ മകൻ തഹത്ത്; അവന്റെ മകൻ എലാദാ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 തഹത്ത്; അവന്റെ മകൻ സബാദ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ന്റെ മകൻ ശൂഥേലഹ്, ഏസെർ, എലാദാ; ഇവർ ആ ദേശവാസികളായ ഗത്യരുടെ കന്നുകാലികളെ അപഹ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തുകൊണ്ടു അവർ അവരെ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രുടെ പിതാവായ എഫ്രയീം ഏറീയ നാൾ വിലപിച്ചുകൊണ്ടിരുന്നു; അവന്റെ സഹോദരന്മാർ അവനെ ആശ്വസിപ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ന്നെ അവൻ തന്റെ ഭാര്യയുടെ അടുക്കൽ ചെന്നു, അവൾ ഗർഭം ധരിച്ചു ഒരു മകനെ പ്രസവിച്ചു;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വനത്തിന്നു അനർത്ഥം ഭവിച്ചതുകൊണ്ടു അവൻ അവന്നു ബെരീയാവു എന്നു പേർ 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ന്റെ മകൾ ശെയെരാ; അവൾ താഴത്തെയും മേലത്തെയും ബേത്ത്-ഹോരോനും ഉസ്സേൻ-ശെയരയും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ന്റെ മകൻ രേഫഹും, രേശെഫും; അവന്റെ മകൻ തേലഹ്; അവന്റെ മകൻ തഹൻ; അവന്റെ മകൻ ലദാൻ; അവ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ീഹൂദ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ന്റെ മകൻ എലീശാമാ; അവന്റെ മകൻ നൂ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ന്റെ മകൻ യെഹോശൂവ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രുടെ അവകാശങ്ങളും വാസസ്ഥലങ്ങളും ഏവയെന്നാൽ: ബേഥേലും അതിനോടു ചേർന്ന ഗ്രാമങ്ങളും, കിഴക്കോ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യരാനും, പടിഞ്ഞാറോട്ടു ഗേസെരും അതിനോടു ചേർന്ന ഗ്രാമങ്ങളും, ഗസ്സയും അതിനോടു ചേർന്ന ഗ്രാമ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യുള്ള ശെഖേമും അതിനോടു ചേർന്ന ഗ്രാമങ്ങള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മനശ്ശെയരുടെ ദേശത്തിന്നരികെ ബേത്ത്-ശെയാനും അതിന്റെ ഗ്രാമങ്ങളും, താനാക്കും അതിന്റെ ഗ്രാമങ്ങള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ഗിദ്ദോവും അതിന്റെ ഗ്രാമങ്ങളും, ദോരും അതിന്റെ ഗ്രാമങ്ങളും; അവയിൽ യിസ്രായേലിന്റെ മകനായ യോസേഫ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ർ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ആശേരിന്റെ പുത്രന്മാർ: യിമ്നാ, യിശ്വാ, യിശ്വി, ബെരീയാവു; ഇവരുടെ സഹോദരി സേരഹ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സാഖാരിന്റെ പുത്രന്മാർ: തോലാ, പൂവാ, യാശൂബ്, ശിമ്രോൻ ഇങ്ങനെ നാല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ബെരീയാവിന്റെ പുത്രന്മാർ: ഹേബെർ, ബിർസയീത്തിന്റെ അപ്പനായ മൽക്കീ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ോലയുടെ പുത്രന്മാർ: ഉസ്സി, രെഫായാവു, യെരിയേൽ, യഹ്മായി, യിബ്സാം, ശെമൂവേൽ എന്നിവർ അവരുടെ പി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ലയുടെ ഭവനത്തിന്നു തലവന്മാരും അവരുടെ തലമുറകളിൽ പരാക്രമശാലികളും ആയിരുന്നു; അവരുടെ സംഖ്യ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ു ഇരുപത്തീരായിരത്തറുനൂ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ഹേബെർ യഫ്ളേത്തിനെയും ശേമേരിനെയും ഹോഥാമിനെയും അവരുടെ സഹോദരിയായ ശൂവയെയും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ഉസ്സിയുടെ പുത്രന്മാർ: യിസ്രഹ്യാവു; യിസ്രഹ്യാവിന്റെ പുത്രന്മാർ: മീഖായേൽ, ഓബദ്യാവു, യോവേൽ, യിശ്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അഞ്ചുപേർ; ഇവർ എല്ലാവരും തലവന്മ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ഫ്ളേത്തിന്റെ പുത്രന്മാർ: പാസാക്, ബിംഹാൽ, അശ്വാത്ത്; ഇവർ യഫ്ളേത്ത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രോടുകൂടെ അവരുടെ വംശാവലിപ്രകാരം കുടുംബംകുടുംബമായി സൈന്യഗണങ്ങളായി അറുപത്താറായിരംപേരു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അനേകഭാര്യമാരും പുത്രന്മാര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ശേമേരിന്റെ പുത്രന്മാർ: അഹീ, രൊഹ്ഗാ, യെഹുബ്ബാ, അ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രുടെ സഹോദരന്മാരായി യിസ്സാഖാർകുലങ്ങളിലൊക്കെയും വംശാവലിപ്രകാരം എണ്ണപ്പെട്ട പരാക്രമശാലികൾ ആ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പത്തേഴായിരം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ന്റെ സഹോദരനായ ഹേലെമിന്റെ പുത്രന്മാർ: സോഫഹ്, യിമ്നാ, ശേലെശ്, ആമാ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െന്യാമീന്യർ: ബേല, ബേഖെർ, യെദിയയേൽ ഇങ്ങനെ മൂന്ന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സോഫഹിന്റെ പുത്രന്മാർ: സൂഹ, ഹർന്നേഫെർ, ശൂവാൽ, ബേരി, യിമ്ര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ബേലയുടെ പുത്രന്മാർ: എസ്ബോൻ, ഉസ്സി, ഉസ്സീയേൽ, യെരീമോത്ത്, ഈരി ഇങ്ങനെ അഞ്ചുപേർ;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ങ്ങൾക്കു തലവന്മാരും പരാക്രമശാലികളുമായി വംശാവലിപ്രകാരം എണ്ണപ്പെട്ടവർ ഇരുപത്തീരായിര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പ്പത്തിനാല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ബേസെർ, ഹോദ്, ശമ്മാ, ശിൽശാ, യിഥറാൻ, ബെയേര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ബെഖെരിന്റെ പുത്രന്മാർ: സെമീരാ, യോവാശ്, എലീയേസർ, എല്യോവേനായി, ഒമ്രി, യെരേമോത്ത്, അബീ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ാഥോത്ത്, ആലേമെത്ത്; ഇവരെല്ലാവരും ബേഖെര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യേഥെരിന്റെ പുത്രന്മാർ: യെഫുന്നെ, പിസ്പാ, അര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ംശാവലിപ്രകാരം തലമുറതലമുറയായി അവരുടെ പിതൃഭവനങ്ങൾക്കു തലവന്മാരായി എണ്ണപ്പെട്ട പരാക്രമശാല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ിനായിരത്തിരുനൂറ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ഉല്ലയുടെ പുത്രന്മാർ: ആരഹ്, ഹന്നീയേൽ, രിസ്യ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െദീയയേലിന്റെ പുത്രന്മാർ: ബിൽഹാൻ; ബിൽഹാന്റെ പുത്രന്മാർ: യെവൂശ്, ബെന്യാമീൻ, ഏഹൂദ്, കെനയനാ, സേഥ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ർശീശ്, അഹീശാഫ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ഇവർ എല്ലാവരും ആശേരിന്റെ പുത്രന്മാരായി പിതൃഭവനങ്ങൾക്കു തലവന്മാരും ശ്രേഷ്ഠന്മാരും പരാക്രമശാല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രിൽ പ്രധാനികളും ആയിരുന്നു. വംശാവലിപ്രകാരം യുദ്ധസേവെക്കു പ്രാപ്തന്മാരായി എണ്ണപ്പെട്ട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ഖ്യ ഇരുപത്താറായിര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വരെല്ലാവരും യെദീയയേലിന്റെ പുത്രന്മാർ; പിതൃഭവനങ്ങൾക്കു തലവന്മാരും പരാക്രമശാലികള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ത്തിന്നു പുറപ്പെടുവാൻ തക്ക പടച്ചേവകർ പതിനേഴായിരത്തിരുനൂറ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ഈരിന്റെ പുത്രന്മാർ: ശുപ്പീം, ഹുപ്പീ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ഹേരിന്റെ പുത്രന്മാർ: ഹുശീം; നഫ്താലിയുടെ പുത്രന്മാർ: യഹ്സീയേൽ, ഗൂനി, യേസെർ, ശല്ലൂം; ബിൽഹ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നശ്ശെയുടെ പുത്രന്മാർ: അവന്റെ വെപ്പാട്ടി അരാമ്യസ്ത്രീ പ്രസവിച്ച അസ്രീയേൽ; അവൾ ഗിലെയാ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ായ മാഖീരിനെയും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മാഖീർ ഹുപ്പീമിന്റെയും ശുപ്പീമിന്റെയും സഹോദരിയെ ഭാര്യയായി പരിഗ്രഹിച്ചു; അവരുടെ സഹോദര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ർ മയഖാ എന്നു ആയിരുന്നു; രണ്ടാമന്റെ പേർ ശെലോഫെഹാദ് എന്നു ആയിരുന്നു; ശെലോഫെഹാദിന്നു പുത്രി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ാഖീരിന്റെ ഭാര്യ മയഖാ ഒരു മകനെ പ്രസവിച്ചു, അവന്നു പേരെശ് എന്നു പേർ വിളിച്ചു; അവന്റെ സഹോദര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രെശ് എന്നു പേർ; അവന്റെ പുത്രന്മാർ ഊലാമും രേക്കെമ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ഊലാമിന്റെ പുത്രന്മാർ: ബെദാൻ. ഇവർ മനശ്ശെയുടെ മകനായ മാഖീരിന്റെ മകനായ ഗിലെയാദിന്റെ പുത്ര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ന്റെ സഹോദരിയായ ഹമ്മോലേഖെത്ത്; ഈശ്-ഹോദ്, അബിയേസെർ, മഹ്ളാ എന്നിവര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2026-10-20T00:41:34Z</dcterms:created>
  <dcterms:modified xsi:type="dcterms:W3CDTF">2026-10-20T00:41:34Z</dcterms:modified>
  <dc:title>1 ദിനവൃത്താന്തം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