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 அருவருப்புகளையெல்லாம் அதற்குத் தெரியக்காட்ட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 அருவருப்புகளையெல்லாம் அதற்குத் தெரியக்காட்ட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ச் சமீபமும் உனக்குத் தூரமுமான தேசங்களின் மனுஷர் நீ அவகீர்த்தியுள்ளதென்றும், அமளி பெருத்ததென்றும் உன்னைப் பரியாசம்பண்ண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ச் சமீபமும் உனக்குத் தூரமுமான தேசங்களின் மனுஷர் நீ அவகீர்த்தியுள்ளதென்றும், அமளி பெருத்ததென்றும் உன்னைப் பரியாசம்பண்ண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இஸ்ரவேலின் அதிபதிகளில் அவரவர் தங்கள் புயபலத்துக்குத் தக்கதாக, உன்னில் இரத்தஞ்சிந்த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 உனக்குள் திக்கற்றவனையும் விதவையையும் ஒடுக்க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 உனக்குள் திக்கற்றவனையும் விதவையையும் ஒடுக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பரிசுத்த வஸ்துக்களை அசட்டைபண்ணி, என் ஓய்வுநாட்களை பரிசுத்தக்குலைச்சலாக்கின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பரிசுத்த வஸ்துக்களை அசட்டைபண்ணி, என் ஓய்வுநாட்களை பரிசுத்தக்குலைச்சலாக்கின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 உன்னில் இ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 உன்னில் இ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ீ அநியாயமாய்ச் சம்பாதித்த பொருளினிமித்தமும், உன் நடுவில் நீ சிந்தின இரத்தத்தினிமித்தமும் நான் கைகொட்ட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ைப் புறஜாதிகளுக்குள்ளே சிதறடித்து, உன்னை தேசங்களிலே தூற்றி, உன் அசுத்தத்தை உன்னில் ஒழிய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ுறஜாதிகளின் கண்களுக்கு முன்பாகப் பரிசுத்தக் குலைச்சலாயிருந்து, நான் கர்த்தர் என்று அறிந்துகொள்வாய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 குகைக்குள் சேர்க்கிறதுபோல, நான் என் கோபத்தினாலும் என் உக்கிரத்தினாலும் உங்களைச் சேர்த்துவைத்து உருக்க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ங்களைக் கூட்டி, என் கோபமாகிய அக்கினியை உங்கள்மேல் தூற்றுவேன்; அதற்குள்ளே நீங்கள் உருகுவ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 உக்கிரத்தை உங்கள்மேல் ஊற்றிவிட்டேன் என்று அறிந்துகொள்வீர்க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 உக்கிரத்தை உங்கள்மேல் ஊற்றிவிட்டேன் என்று அறிந்துகொள்வீர்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நீ தேசத்தைப்பார்த்து; நீ சுத்தம்பண்ணப்படாததேசம், கோபத்தின் காலத்தில் மழைபெய்யாத தேசம் என்று அதற்குச் சொல்ல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 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 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 அநியாயமாய்த் துன்பப்படுத்து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 அநியாயமாய்த் துன்பப்படுத்து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ప్రాణహాని చేయు ఈ పట్టణమునకు నీవు తీర్పు తీర్చుదువా? దానికి నీవు తీర్పు తీర్చున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చేయు హేయక్రియలన్నిటిని దానికి తెలియజేసి యీలాగున ప్రకట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భు వైన యెహోవా సెలవిచ్చునదేమనగానీ కాలము వచ్చు నట్లు నరహత్యలు చేయు పట్టణమా, నిన్ను అపవిత్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కొనునట్లు విగ్రహములు పెట్టుకొను పట్టణమా, నీవు చేసిన నరహత్యలచేత నీకు నీవే నేరస్థాపన చేసి కొంట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పెట్టుకొనిన విగ్రహ ములచేత నిన్ను నీవే అపవిత్రపరచుకొంట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కు నీవే శిక్ష తెప్పించు కొంటివి, శిక్షా సంవత్సరములు వచ్చుటకు నీవే కారణ మైతివి. కా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జనములలో నిందాస్పదముగాను, సకలదేశములలో అపహాస్యాస్పదముగాను నిన్ను నియ మ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సమీపస్థులేమి దూరస్థులేమి అంద రును అపకీర్తి పొందినదానవనియు అల్లరితో నిండినదాన వనియ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హస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నీలోని ఇశ్రాయేలీయుల ప్రధానులందరును తమ శక్తికొలది నరహత్యచేయు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లో తలిదండ్రులు అవమానమొందుదురు, నీ మధ్యనున్న పరదేశులు దౌర్జన్యము నొందుదురు, నీలో తండ్రిలే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ను విధవరాండ్రును హింసింపబడు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కు ప్రతిష్ఠితములగు వస్తువులను నీవు తృణీకరించుచున్నావు, నా విశ్రాంతిదినముల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ిత్రపర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ొండెములు చెప్పి నరహత్య చేయువారు నీలో కాపుర మున్నారు, పర్వతములమీద భోజనము చేయువారు నీ 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చున్నారు, నీలో కామ వికార చేష్టలు జరుగ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తమ తండ్రి మానాచ్ఛాదనము తీయు వారు నీలో నున్నారు, అశుచియై బహిష్టియైన స్త్రీని చెరుపువారు న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ఒకడు తన పొరుగువాని భార్యను కూడి హేయక్రియలు చేయును, మరియొకడు కామాతురుడై తన కోడలిని అపవిత్రప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ు, నీలో జనులు తండ్రి కుమార్తెయగు తమ సహో దరిని చెరు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న్ను మరచిపోయి నరహత్యకై లంచము పుచ్చుకొనువారు నీలో నున్నారు, అప్పిచ్చి వడ్డి పుచ్చుకొన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రుగువారిని బాధించుచు నీవు బలవంత ముగా వారిని దోచుకొనుచున్నావు; ఇదే 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వు పుచ్చుకొనిన అన్యాయ లాభమును, నీవు చేసిన నరహత్యలను నేను చూచి నా చేతులు చరచ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నేను నీకు శిక్ష విధింప బోవుకాలమున ఓర్చుకొనుటకు చాలినంత ధైర్యము నీ హృదయమునకు కలదా? సహించున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ము నీ కుండునా? యెహోవానగు నేనే మాట ఇచ్చియున్నాను, దానిని నేను నెరవేర్తును, నీ అపవిత్రతను బొత్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 వేయ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న్యజనులలో నిన్ను చెదరగొట్టుదును, ఇతర దేశములకు నిన్ను వెళ్లగొట్ట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చ్చట అన్య జనుల ఎదుటనే నీ అంతట నీవే భ్రష్ఠుడవై నేను యెహోవానని నీవు తెలిసి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రపుత్రుడా, ఇశ్రాయేలీ యులు నా దృష్టికి మష్టువంటివారైరి, అందరును కొలిమి లోని ఇత్తడియు తగ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నుమును సీసము నైరి, వారు వెండి మష్టువంటివార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ావున ప్రభువైన యెహోవా సెలవిచ్చునదేమనగామీరందరును మష్టు వంటివారైతిరి. నేను మిమ్మును యెరూషల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ను పోగుచేసెదను, ఒకడు వెండియు ఇత్తడియు ఇనుమును సీసమును తగర మును పోగుచేసి కొలిమిలో వేసి దాన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 ఊది కరిగించి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కోపము చేతను రౌద్రముచేతను మిమ్మును పోగుచేసి అక్కడ మిమ్మును కరిగ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ిమ్మును పోగుచేసి నా కోపాగ్నిని మీమీద ఊదగా నిశ్చయముగా మీరు దానిలో కరిగ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కొలి మిలో వెండి కరుగునట్లు మీరు దానిలో కరిగిపోవుదురు, అప్పుడు యెహోవానైన నేను నా క్రోధమును మీ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్మరించితినని మీ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నరపుత్రుడా, యెరూషలేము నకు నీవీమాట ప్రకటింపుమునీవు పవిత్రము కాని దేశమువై 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ఉగ్రత దినమందు నీకు వర్షము రాదు, అందులో ప్రవక్తలు కుట్రచేయుదురు, గర్జించు చుండు సింహము వేట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ీల్చునట్లు వారు మనుష్యులను భక్షింతురు. సొత్తులను ద్రవ్యమును వారు పట్టుకొందురు, దానిలో చాలామంద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విధవరాండ్రుగా చేయు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దాని యాజకులు నా ధర్మశాస్త్రమును నిరాక రించుదురు, నాకు ప్రతిష్ఠితములగు వస్తువులను అపవిత్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దురు, ప్రతిష్ఠితమైనదానికిని సాధారణమైనదానికిని భేదమెంచరు, పవిత్రమేదో అపవిత్రమేదో తెలిసికొను 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కు నేర్పరు, నేను విధించిన విశ్రాంతిదినములను ఆచరింపరు, వారి మధ్య నేను దూషింపబ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దానిలో అధిపతులు లాభము సంపాదించుటకై నరహత్య చేయుటలోను మనుష్యులను నశింపజేయుటలోను వేటను చీల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ేళ్లవలె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మరియు దాని ప్రవక్తలు వ్యర్థమైన దర్శనములు కనుచు, యెహోవా ఏమియు సెల వియ్యనప్పుడుప్రభువ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లాగు సెల విచ్చుచున్నాడని చెప్పుచు, వట్టిసోదెగాండ్రయి జనులు కట్టిన మంటిగోడ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చ్చుపూతపూయువారై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రియు సామాన్య జనులు బలాత్కారముచేయుచు దొంగిలించుదురు, వారు దీనులను దరిద్రులను హింసించు 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ాయముగా వారు పరదేశులను బాధ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ేను దేశమును పాడుచేయకుండునట్లు ప్రాకారమును దిట్టపరచుటకును, బద్దలైన సందులలో నిలుచుటకును, త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ెవడని నేను ఎంత విచారించినను ఒకడైనను కనబడ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కావున నేను నా క్రోధమును వారిమీద కుమ్మ రింతును, వారి ప్రవర్తన ఫలము వారిమీదికి రప్పించ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గ్రతాగ్నిచేత వారిని దహింతును; ఇదే 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2026-10-21T06:22:48Z</dcterms:created>
  <dcterms:modified xsi:type="dcterms:W3CDTF">2026-10-21T06:22:48Z</dcterms:modified>
  <dc:title>యెహెజ్కేలు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