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6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ருளின் ஒளியைக் கண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ன் மாந்த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ுள் மரண மாந்த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 ஒளி வீச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ாதிகளைத் திரள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மகிழ்ச்ச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தில் அறுப்பில் மகி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யாய்த் தோன்றினார்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ன், பிறந்த பாலக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த்துவமுள்ளோ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 அவர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த்த அதிச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லோசனையின் கர்த்தன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லவே வல்லோன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 சமாதான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ோக தந்த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ாவீதின் சிங்காச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வி நிலை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வி நியாயம் நீத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வி பலம் செய்வார்.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2026-10-30T17:07:30Z</dcterms:created>
  <dcterms:modified xsi:type="dcterms:W3CDTF">2026-10-30T17:07:30Z</dcterms:modified>
  <dc:title>துதிப் பாடல்கள் : 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