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ங்களுக்குள் அநேகரும் அவர்களுடைய ஸ்திரீகளும் யூதராகிய தங்கள் சகோதரர்மேல் முறையிடுகிற பெரிய கூக்குரலுண்டா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ென்னவென்றால், அவர்களில் சிலர் நாங்கள் எங்கள் குமாரரோடும் எங்கள் குமாரத்திகளோடும் அநேகரானபடியினால், சாப்பிட்டுப் பிழைக்கும்படிக்கு நாங்கள் தானியத்தைக் கடனாக வாங்கினோம்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ென்னவென்றால், அவர்களில் சிலர் நாங்கள் எங்கள் குமாரரோடும் எங்கள் குமாரத்திகளோடும் அநேகரானபடியினால், சாப்பிட்டுப் பிழைக்கும்படிக்கு நாங்கள் தானியத்தைக் கடனாக வாங்கினோம்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று சிலர் எங்கள் நிலங்களையும் எங்கள் திராட்சத்தோட்டங்களையும் எங்கள் வீடுகளையும் நாங்கள் அடைமானமாக வைத்து, இந்தப் பஞ்சத்திலே தானியம் வாங்கினோம்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று சிலர் எங்கள் நிலங்களையும் எங்கள் திராட்சத்தோட்டங்களையும் எங்கள் வீடுகளையும் நாங்கள் அடைமானமாக வைத்து, இந்தப் பஞ்சத்திலே தானியம் வாங்கினோம்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ன்னும் சிலர் ராஜாவுக்குத் தீர்வைசெலுத்த, நாங்கள் எங்கள் நிலங்கள்மேலும் எங்கள் திராட்சத்தோட்டங்கள்மேலும், பணத்தைக் கடனாக வாங்கினோம் என்றும்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ன்னும் சிலர் ராஜாவுக்குத் தீர்வைசெலுத்த, நாங்கள் எங்கள் நிலங்கள்மேலும் எங்கள் திராட்சத்தோட்டங்கள்மேலும், பணத்தைக் கடனாக வாங்கினோம் என்றும்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ங்கள் உடலும் எங்கள் சகோதரர் உடலும் சரி; எங்கள் பிள்ளைகளும் அவர்கள் பிள்ளைகளும் சரி; ஆனாலும், இதோ நாங்கள் எங்கள் குமாரரையும் எங்கள் குமாரத்திகளையும் அடிமைத்தனத்திற்கு உட்படுத்தவேண்டியதாயிருக்கிறது; அப்படியே எங்கள் குமாரத்திகளில் சிலர் அடிமைப்பட்டுமிருக்கிறார்கள்; அவர்களை மீட்க எங்களுக்கு நிர்வாகமில்லை; எங்கள் நிலங்களும் எங்கள் திராட்சத்தோட்டங்களும் வேறே மனிதர் கைவசமாயிற்று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ங்கள் உடலும் எங்கள் சகோதரர் உடலும் சரி; எங்கள் பிள்ளைகளும் அவர்கள் பிள்ளைகளும் சரி; ஆனாலும், இதோ நாங்கள் எங்கள் குமாரரையும் எங்கள் குமாரத்திகளையும் அடிமைத்தனத்திற்கு உட்படுத்தவேண்டியதாயிருக்கிறது; அப்படியே எங்கள் குமாரத்திகளில் சிலர் அடிமைப்பட்டுமிருக்கிறார்கள்; அவர்களை மீட்க எங்களுக்கு நிர்வாகமில்லை; எங்கள் நிலங்களும் எங்கள் திராட்சத்தோட்டங்களும் வேறே மனிதர் கைவசமாயிற்று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ங்கள் உடலும் எங்கள் சகோதரர் உடலும் சரி; எங்கள் பிள்ளைகளும் அவர்கள் பிள்ளைகளும் சரி; ஆனாலும், இதோ நாங்கள் எங்கள் குமாரரையும் எங்கள் குமாரத்திகளையும் அடிமைத்தனத்திற்கு உட்படுத்தவேண்டியதாயிருக்கிறது; அப்படியே எங்கள் குமாரத்திகளில் சிலர் அடிமைப்பட்டுமிருக்கிறார்கள்; அவர்களை மீட்க எங்களுக்கு நிர்வாகமில்லை; எங்கள் நிலங்களும் எங்கள் திராட்சத்தோட்டங்களும் வேறே மனிதர் கைவசமாயிற்று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ங்கள் உடலும் எங்கள் சகோதரர் உடலும் சரி; எங்கள் பிள்ளைகளும் அவர்கள் பிள்ளைகளும் சரி; ஆனாலும், இதோ நாங்கள் எங்கள் குமாரரையும் எங்கள் குமாரத்திகளையும் அடிமைத்தனத்திற்கு உட்படுத்தவேண்டியதாயிருக்கிறது; அப்படியே எங்கள் குமாரத்திகளில் சிலர் அடிமைப்பட்டுமிருக்கிறார்கள்; அவர்களை மீட்க எங்களுக்கு நிர்வாகமில்லை; எங்கள் நிலங்களும் எங்கள் திராட்சத்தோட்டங்களும் வேறே மனிதர் கைவசமாயிற்று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ங்கள் உடலும் எங்கள் சகோதரர் உடலும் சரி; எங்கள் பிள்ளைகளும் அவர்கள் பிள்ளைகளும் சரி; ஆனாலும், இதோ நாங்கள் எங்கள் குமாரரையும் எங்கள் குமாரத்திகளையும் அடிமைத்தனத்திற்கு உட்படுத்தவேண்டியதாயிருக்கிறது; அப்படியே எங்கள் குமாரத்திகளில் சிலர் அடிமைப்பட்டுமிருக்கிறார்கள்; அவர்களை மீட்க எங்களுக்கு நிர்வாகமில்லை; எங்கள் நிலங்களும் எங்கள் திராட்சத்தோட்டங்களும் வேறே மனிதர் கைவசமாயிற்று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கூக்குரலையும், இந்தவார்த்தைகளையும் நான் கேட்டபோது, மிகவும் கோபங்கொண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மனதிலே ஆலோசனைபண்ணி, பிற்பாடு பிரபுக்களையும் அதிகாரிகளையும் கடிந்துகொண்டு: நீங்கள் அவரவர் தங்கள் சகோதரர்மேல் ஏன் வட்டி சுமத்துகிறீர்கள் என்று சொல்லி, அவர்களுக்கு விரோதமாக ஒரு பெரிய சபைகூடிவரச்செய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மனதிலே ஆலோசனைபண்ணி, பிற்பாடு பிரபுக்களையும் அதிகாரிகளையும் கடிந்துகொண்டு: நீங்கள் அவரவர் தங்கள் சகோதரர்மேல் ஏன் வட்டி சுமத்துகிறீர்கள் என்று சொல்லி, அவர்களுக்கு விரோதமாக ஒரு பெரிய சபைகூடிவரச்செய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மனதிலே ஆலோசனைபண்ணி, பிற்பாடு பிரபுக்களையும் அதிகாரிகளையும் கடிந்துகொண்டு: நீங்கள் அவரவர் தங்கள் சகோதரர்மேல் ஏன் வட்டி சுமத்துகிறீர்கள் என்று சொல்லி, அவர்களுக்கு விரோதமாக ஒரு பெரிய சபைகூடிவரச்செய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நோக்கி: புறஜாதியாருக்கு விற்கப்பட்ட யூதராகிய எங்கள் சகோதரரை நாங்கள் எங்கள் சக்திக்குத்தக்கதாய் மீட்டிருக்கையில், நீங்கள் திரும்ப உங்கள் சகோதரரை விற்கலாமா? இவர்கள் நமக்கு விலைப்பட்டுப்போகலாமா என்றேன்; அப்பொழுது அவர்கள் மறு உத்தரவு சொல்ல இடமில்லாமல் மவுனமாயிரு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நோக்கி: புறஜாதியாருக்கு விற்கப்பட்ட யூதராகிய எங்கள் சகோதரரை நாங்கள் எங்கள் சக்திக்குத்தக்கதாய் மீட்டிருக்கையில், நீங்கள் திரும்ப உங்கள் சகோதரரை விற்கலாமா? இவர்கள் நமக்கு விலைப்பட்டுப்போகலாமா என்றேன்; அப்பொழுது அவர்கள் மறு உத்தரவு சொல்ல இடமில்லாமல் மவுனமாயி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நோக்கி: புறஜாதியாருக்கு விற்கப்பட்ட யூதராகிய எங்கள் சகோதரரை நாங்கள் எங்கள் சக்திக்குத்தக்கதாய் மீட்டிருக்கையில், நீங்கள் திரும்ப உங்கள் சகோதரரை விற்கலாமா? இவர்கள் நமக்கு விலைப்பட்டுப்போகலாமா என்றேன்; அப்பொழுது அவர்கள் மறு உத்தரவு சொல்ல இடமில்லாமல் மவுனமாயிர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நோக்கி: புறஜாதியாருக்கு விற்கப்பட்ட யூதராகிய எங்கள் சகோதரரை நாங்கள் எங்கள் சக்திக்குத்தக்கதாய் மீட்டிருக்கையில், நீங்கள் திரும்ப உங்கள் சகோதரரை விற்கலாமா? இவர்கள் நமக்கு விலைப்பட்டுப்போகலாமா என்றேன்; அப்பொழுது அவர்கள் மறு உத்தரவு சொல்ல இடமில்லாமல் மவுனமாயிர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நான் அவர்களை நோக்கி: நீங்கள் செய்கிற காரியம் நல்லதல்ல; நம்முடைய பகைஞராகிய புறஜாதியார் நிந்திக்கிறதினிமித்தம் நீங்கள் நம்முடைய தேவனுக்குப் பயந்து நடக்கவேண்டாமா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நான் அவர்களை நோக்கி: நீங்கள் செய்கிற காரியம் நல்லதல்ல; நம்முடைய பகைஞராகிய புறஜாதியார் நிந்திக்கிறதினிமித்தம் நீங்கள் நம்முடைய தேவனுக்குப் பயந்து நடக்கவேண்டாமா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ும் என் சகோதரரும் என் வேலைக்காரரும் இவ்விதமாகவா அவர்களுக்குப் பணமும் தானியமும் கடன்கொடுத்திருக்கிறோம்? இந்த வட்டியை விட்டுவிடுவோம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ும் என் சகோதரரும் என் வேலைக்காரரும் இவ்விதமாகவா அவர்களுக்குப் பணமும் தானியமும் கடன்கொடுத்திருக்கிறோம்? இந்த வட்டியை விட்டுவிடுவோம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இன்றைக்கு அவர்கள் நிலங்களையும், அவர்கள் திராட்சத்தோட்டங்களையும், அவர்கள் ஒலிவத்தோப்புகளையும், அவர்கள் வீடுகளையும், நீங்கள் பணத்திலும் தானியத்திலும் திராட்சரசத்திலும் எண்ணெயிலும் நூற்றுக்கொன்று வீதமாக அவர்களிடத்தில் தண்டிவருகிற வட்டியையும், அவர்களுக்குத் திரும்பக்கொடுத்துவிடுங்கள் என்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இன்றைக்கு அவர்கள் நிலங்களையும், அவர்கள் திராட்சத்தோட்டங்களையும், அவர்கள் ஒலிவத்தோப்புகளையும், அவர்கள் வீடுகளையும், நீங்கள் பணத்திலும் தானியத்திலும் திராட்சரசத்திலும் எண்ணெயிலும் நூற்றுக்கொன்று வீதமாக அவர்களிடத்தில் தண்டிவருகிற வட்டியையும், அவர்களுக்குத் திரும்பக்கொடுத்துவிடுங்கள் என்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இன்றைக்கு அவர்கள் நிலங்களையும், அவர்கள் திராட்சத்தோட்டங்களையும், அவர்கள் ஒலிவத்தோப்புகளையும், அவர்கள் வீடுகளையும், நீங்கள் பணத்திலும் தானியத்திலும் திராட்சரசத்திலும் எண்ணெயிலும் நூற்றுக்கொன்று வீதமாக அவர்களிடத்தில் தண்டிவருகிற வட்டியையும், அவர்களுக்குத் திரும்பக்கொடுத்துவிடுங்கள் என்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 நாங்கள் அதைத் திரும்பக் கொடுத்துவிட்டு, இனி அப்படி அவர்களிடத்தில் கேட்கமாட்டோம்; நீர் சொல்லுகிறபடியே செய்வோம் என்றார்கள்; அப்பொழுது நான் ஆசாரியர்களை அழைத்து, அவர்கள் இந்த வார்த்தையின்படி செய்ய அவர்களை ஆணையிடுவித்துக்கொண்ட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 நாங்கள் அதைத் திரும்பக் கொடுத்துவிட்டு, இனி அப்படி அவர்களிடத்தில் கேட்கமாட்டோம்; நீர் சொல்லுகிறபடியே செய்வோம் என்றார்கள்; அப்பொழுது நான் ஆசாரியர்களை அழைத்து, அவர்கள் இந்த வார்த்தையின்படி செய்ய அவர்களை ஆணையிடுவித்துக்கொண்ட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 நாங்கள் அதைத் திரும்பக் கொடுத்துவிட்டு, இனி அப்படி அவர்களிடத்தில் கேட்கமாட்டோம்; நீர் சொல்லுகிறபடியே செய்வோம் என்றார்கள்; அப்பொழுது நான் ஆசாரியர்களை அழைத்து, அவர்கள் இந்த வார்த்தையின்படி செய்ய அவர்களை ஆணையிடுவித்துக்கொண்ட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வஸ்திரத்தை உதறிப்போட்டு, இப்படி இந்த வார்த்தையை நிறைவேற்றாத எந்த மனிதனையும் அவன் வீட்டிலும் அவன் சம்பாத்தியத்திலும் இருந்து தேவன் உதறிப்போடக்கடவர்; இந்தப்பிரகாரமாக அவன் உதறிப்போடப்பட்டு, வெறுமையாய்ப் போவானாக என்றேன்; அதற்குச் சபையார் எல்லாரும் ஆமென் என்று சொல்லி கர்த்தரைத் துதித்தார்கள்; பின்பு ஜனங்கள் இந்த வார்த்தையின்படியே செய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வஸ்திரத்தை உதறிப்போட்டு, இப்படி இந்த வார்த்தையை நிறைவேற்றாத எந்த மனிதனையும் அவன் வீட்டிலும் அவன் சம்பாத்தியத்திலும் இருந்து தேவன் உதறிப்போடக்கடவர்; இந்தப்பிரகாரமாக அவன் உதறிப்போடப்பட்டு, வெறுமையாய்ப் போவானாக என்றேன்; அதற்குச் சபையார் எல்லாரும் ஆமென் என்று சொல்லி கர்த்தரைத் துதித்தார்கள்; பின்பு ஜனங்கள் இந்த வார்த்தையின்படியே செய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வஸ்திரத்தை உதறிப்போட்டு, இப்படி இந்த வார்த்தையை நிறைவேற்றாத எந்த மனிதனையும் அவன் வீட்டிலும் அவன் சம்பாத்தியத்திலும் இருந்து தேவன் உதறிப்போடக்கடவர்; இந்தப்பிரகாரமாக அவன் உதறிப்போடப்பட்டு, வெறுமையாய்ப் போவானாக என்றேன்; அதற்குச் சபையார் எல்லாரும் ஆமென் என்று சொல்லி கர்த்தரைத் துதித்தார்கள்; பின்பு ஜனங்கள் இந்த வார்த்தையின்படியே செய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யூதாதேசத்திலே அதிபதியாயிருக்கும்படி ராஜாவாகிய அர்தசஷ்டா எனக்குக் கற்பித்த நாளாகிய அவருடைய இருபதாம் வருஷம் தொடங்கி, அவருடைய முப்பத்திரண்டாம் வருஷம் வரைக்கும் இருந்த பன்னிரண்டு வருஷகாலமாய், நானும் என் சகோதரரும் அதிபதிகள் வாங்குகிற படியை வாங்கிச் சாப்பிடவ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யூதாதேசத்திலே அதிபதியாயிருக்கும்படி ராஜாவாகிய அர்தசஷ்டா எனக்குக் கற்பித்த நாளாகிய அவருடைய இருபதாம் வருஷம் தொடங்கி, அவருடைய முப்பத்திரண்டாம் வருஷம் வரைக்கும் இருந்த பன்னிரண்டு வருஷகாலமாய், நானும் என் சகோதரரும் அதிபதிகள் வாங்குகிற படியை வாங்கிச் சாப்பிடவ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யூதாதேசத்திலே அதிபதியாயிருக்கும்படி ராஜாவாகிய அர்தசஷ்டா எனக்குக் கற்பித்த நாளாகிய அவருடைய இருபதாம் வருஷம் தொடங்கி, அவருடைய முப்பத்திரண்டாம் வருஷம் வரைக்கும் இருந்த பன்னிரண்டு வருஷகாலமாய், நானும் என் சகோதரரும் அதிபதிகள் வாங்குகிற படியை வாங்கிச் சாப்பிடவ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க்கு முன்னிருந்த அதிபதிகள் ஜனங்களுக்குப் பாரமாயிருந்து, அவர்கள் கையிலே அப்பமும் திராட்சரசமும் வாங்கினதும் அல்லாமல், நாற்பதுசேக்கல் வெள்ளியும் வாங்கிவந்தார்கள்; அவர்கள் வேலைக்காரர் முதலாய் ஜனங்கள்மேல் அதிகாரம் செலுத்தினார்கள்; நானோ தேவனுக்குப் பயந்ததினால் இப்படிச் செய்யவ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க்கு முன்னிருந்த அதிபதிகள் ஜனங்களுக்குப் பாரமாயிருந்து, அவர்கள் கையிலே அப்பமும் திராட்சரசமும் வாங்கினதும் அல்லாமல், நாற்பதுசேக்கல் வெள்ளியும் வாங்கிவந்தார்கள்; அவர்கள் வேலைக்காரர் முதலாய் ஜனங்கள்மேல் அதிகாரம் செலுத்தினார்கள்; நானோ தேவனுக்குப் பயந்ததினால் இப்படிச் செய்யவ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க்கு முன்னிருந்த அதிபதிகள் ஜனங்களுக்குப் பாரமாயிருந்து, அவர்கள் கையிலே அப்பமும் திராட்சரசமும் வாங்கினதும் அல்லாமல், நாற்பதுசேக்கல் வெள்ளியும் வாங்கிவந்தார்கள்; அவர்கள் வேலைக்காரர் முதலாய் ஜனங்கள்மேல் அதிகாரம் செலுத்தினார்கள்; நானோ தேவனுக்குப் பயந்ததினால் இப்படிச் செய்யவ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 வயலையாவது நாங்கள் கொள்ளவில்லை; அந்த அலங்கத்தின் வேலையிலே முயன்று நின்றேன்; என் வேலைக்காரரனைவரும் கூட்டமாய் அந்த வேலைக்குக் கூடிவ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 வயலையாவது நாங்கள் கொள்ளவில்லை; அந்த அலங்கத்தின் வேலையிலே முயன்று நின்றேன்; என் வேலைக்காரரனைவரும் கூட்டமாய் அந்த வேலைக்குக் கூடிவ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ரும் மூப்பருமான நூற்றைம்பதுபேரும், எங்களைச் சுற்றிலுமிருக்கிற புறஜாதிகளிடத்திலிருந்து எங்களிடத்திற்கு வந்தவர்களும் என் பந்தியில் சாப்பிட்ட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ரும் மூப்பருமான நூற்றைம்பதுபேரும், எங்களைச் சுற்றிலுமிருக்கிற புறஜாதிகளிடத்திலிருந்து எங்களிடத்திற்கு வந்தவர்களும் என் பந்தியில் சாப்பிட்ட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ளொன்றுக்கு ஒரு காளையும், முதல் தரமான ஆறு ஆடும் சமைக்கப்பட்டது; பட்சிகளும் சமைக்கப்பட்டது; பத்துநாளைக்கு ஒருதரம் நானாவிதத் திராட்சரசமும் செலவழிந்தது. இப்படியெல்லாம் இருந்தபோதும், இந்த ஜனங்கள் பட்டபாடு கடினமாயிருந்தபடியால், அதிபதிகள் வாங்குகிற படியை நான் வாங்கவ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ளொன்றுக்கு ஒரு காளையும், முதல் தரமான ஆறு ஆடும் சமைக்கப்பட்டது; பட்சிகளும் சமைக்கப்பட்டது; பத்துநாளைக்கு ஒருதரம் நானாவிதத் திராட்சரசமும் செலவழிந்தது. இப்படியெல்லாம் இருந்தபோதும், இந்த ஜனங்கள் பட்டபாடு கடினமாயிருந்தபடியால், அதிபதிகள் வாங்குகிற படியை நான் வாங்கவ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ளொன்றுக்கு ஒரு காளையும், முதல் தரமான ஆறு ஆடும் சமைக்கப்பட்டது; பட்சிகளும் சமைக்கப்பட்டது; பத்துநாளைக்கு ஒருதரம் நானாவிதத் திராட்சரசமும் செலவழிந்தது. இப்படியெல்லாம் இருந்தபோதும், இந்த ஜனங்கள் பட்டபாடு கடினமாயிருந்தபடியால், அதிபதிகள் வாங்குகிற படியை நான் வாங்கவ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ளொன்றுக்கு ஒரு காளையும், முதல் தரமான ஆறு ஆடும் சமைக்கப்பட்டது; பட்சிகளும் சமைக்கப்பட்டது; பத்துநாளைக்கு ஒருதரம் நானாவிதத் திராட்சரசமும் செலவழிந்தது. இப்படியெல்லாம் இருந்தபோதும், இந்த ஜனங்கள் பட்டபாடு கடினமாயிருந்தபடியால், அதிபதிகள் வாங்குகிற படியை நான் வாங்கவ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தேவனே, நான் இந்த ஜனத்துக்காகச் செய்த எல்லாவற்றின்படியும் எனக்கு நன்மையுண்டாக என்னை நினைத்தருள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62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ജനവും അവരുടെ ഭാര്യമാരും യെഹൂദന്മാരായ തങ്ങളുടെ സഹോദരന്മാരുടെ നേരെ വലിയ നിലവിളി കൂട്ട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ഞങ്ങൾ ഞങ്ങളുടെ പുത്രന്മാരും പുത്രിമാരുമായി പലരാകകൊണ്ടു ഞങ്ങളുടെ ഉപജീവനത്തിന്നു ധാന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ണ്ടിയിരിക്കുന്നു എന്നു ചില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ഞങ്ങളുടെ നിലങ്ങളും മുന്തിരിത്തോട്ടങ്ങളും വീടുകളും പണയം എഴുതി ഈ ദുർഭിക്ഷകാലത്തു ധാന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ങ്ങേണ്ടിവന്നിരിക്കുന്നു എന്നു ചില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രാജഭോഗം കൊടുക്കേണ്ടതിന്നു ഞങ്ങൾ നിലങ്ങളിന്മേലും മുന്തിരിത്തോട്ടങ്ങളിന്മേലും പ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ംമേടിച്ച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ഇപ്പോഴോ ഞങ്ങളുടെ ദേഹം ഞങ്ങളുടെ സഹോദരന്മാരുടെ ദേഹത്തെപ്പോലെയും ഞങ്ങളുടെ മക്കൾ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്കളെപ്പോലെയും ആകുന്നുവെങ്കിലും ഞങ്ങൾ ഞങ്ങളുടെ പുത്രന്മാരെയും പുത്രിമാരെയും ദാസ്യ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ക്കേണ്ടിവരുന്നു; ഞങ്ങളുടെ പുത്രിമാരിൽ ചിലർ അടിമപ്പെട്ടു പോയിരിക്കുന്നു; ഞങ്ങൾക്കു വേ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വ്വാഹമില്ല; ഞങ്ങളുടെ നിലങ്ങളും മുന്തിരിത്തോട്ടങ്ങളും അന്യാധീനമായിരിക്കുന്നു എന്നു വേറെ ചില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രുടെ നിലവിളിയും ഈ വാക്കുകളും കേട്ടപ്പോൾ എനിക്കു അതി കോപം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ഞാൻ എന്റെ മനസ്സുകൊണ്ടു ആലോചിച്ചശേഷം പ്രഭുക്കന്മാരെയും പ്രമാണികളെയും ശാസിച്ചു: നിങ്ങൾ ഓരോരുത്ത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ാന്താന്റെ സഹോദരനോടു പലിശ വാങ്ങുന്നുവല്ലോ എന്നു അവരോടു പറഞ്ഞു. അവർക്കു വിരോധമായി ഞാൻ ഒരു മഹായോഗ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ച്ചുകൂട്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ജാതികൾക്കു വിറ്റിരുന്ന നമ്മുടെ സഹോദരന്മാരായ യെഹൂദന്മാരെ നമ്മാൽ കഴിയുന്നേടത്തോളം ന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ണ്ടെടുത്തിരിക്കുന്നു; നിങ്ങളോ നമ്മുടെ സഹോദരന്മാർ തങ്ങളെത്തന്നേ നമുക്കു വില്പാന്തക്കവണ്ണം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ണ്ടും വില്പിപ്പാൻ പോകുന്നുവോ എന്നു ഞാൻ അവരോടു ചോദിച്ചു. അതിന്നു അവർ ഒരു വാക്കും പറവാൻ കഴിയ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ൌന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പിന്നെയും ഞാൻ പറഞ്ഞതു: നിങ്ങൾ ചെയ്യുന്ന കാര്യം നന്നല്ല; നമ്മുടെ ശത്രുക്കളായ ജാതികളുടെ നിന്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ർത്തിട്ടെങ്കിലും നിങ്ങൾ നമ്മുടെ ദൈവത്തെ ഭയപ്പെട്ടു നടക്കേണ്ടതല്ലയ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ഞാനും എന്റെ സഹോദരന്മാരും എന്റെ ഭൃത്യന്മാരും അവർക്കു ദ്രവ്യവും ധാന്യവും കടം കൊടുത്ത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ം ഈ പലിശ ഉപേക്ഷിച്ചുകള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ിങ്ങൾ ഇന്നു തന്നേ അവരുടെ നിലങ്ങളും മുന്തിരിത്തോട്ടങ്ങളും ഒലിവുതോട്ടങ്ങളും വീടു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ടക്കിക്കൊടുപ്പിൻ; ദ്രവ്യം, ധാന്യം, വീഞ്ഞ്, എണ്ണ എന്നിവയിൽ നൂറ്റിന്നു ഒന്നു വീതം നിങ്ങൾ അവര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ങ്ങിവരുന്നതും അവർക്കു ഇളെച്ചുകൊടു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തിന്നു അവർ: ഞങ്ങൾ അവ മടക്കിക്കൊടുക്കാം; ഇനി അവരോടു ഒന്നും ചോദിക്കയുമില്ല; നീ പറയുമ്പോലെ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ൾ ചെയ്യും എന്നു പറഞ്ഞു. അപ്പോൾ ഞാൻ പുരോഹിതന്മാരെ വിളിച്ചു ഈ വാഗ്ദാനപ്രകാരം ചെയ്തുകൊള്ളാമ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മുമ്പിൽ വെച്ചു അവരെക്കൊണ്ടു സത്യം ചെയ്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ഞാൻ എന്റെ മടി കുടഞ്ഞു; ഈ വാഗ്ദാനം നിവർത്തിക്കാത്ത ഏവനെയും അവന്റെ വീട്ടിൽനിന്നും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്പാദ്യത്തിൽനിന്നും ദൈവം ഇതുപോലെ കുടഞ്ഞുകളയട്ടെ; ഇങ്ങനെ അവൻ കുടഞ്ഞും ഒഴിഞ്ഞും പോകട്ടെ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ർവ്വസഭയും: ആമേൻ എന്നു പറഞ്ഞു യഹോവയെ സ്തുതിച്ചു. ജനം ഈ വാഗ്ദാനപ്രകാരം പ്രവർത്ത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ഞാൻ യെഹൂദാദേശത്തു അവരുടെ ദേശാധിപതിയായി നിയമിക്കപ്പെട്ട നാൾമുതൽ അർത്ഥഹ് ശഷ്ടാരാജാവിന്റെ ഇരുപത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ണ്ടുമുതൽ തന്നേ, അവന്റെ മുപ്പത്തിരണ്ടാം ആണ്ടുവരെ പന്ത്രണ്ടു സംവത്സരം ഞാനും എന്റെ സഹോദരന്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ാധിപതിക്കുള്ള അഹോവൃത്തി വാങ്ങി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നിക്കു മുമ്പെ ഉണ്ടായിരുന്ന പണ്ടത്തെ ദേശാധിപതികൾ ജനത്തിന്നു ഭാരമായിരുന്നു; നാല്പതു ശേക്കെ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ിവീതം വാങ്ങിയതു കൂടാതെ അപ്പവും വീഞ്ഞും കൂടെ അവരോടു വാങ്ങി; അവരുടെ ഭൃത്യന്മാരും ജനത്തിന്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ൃത്വം നടത്തിവന്നു; ഞാനോ ദൈവഭയം ഹേതുവായി അങ്ങനെ ചെയ്ത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ഞാൻ ഈ മതിലിന്റെ വേലയിൽ തന്നേ ഉറ്റിരുന്നു; ഞങ്ങൾ ഒരു നിലവും വിലെക്കു വാങ്ങിയില്ല;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ൃത്യന്മാർ ഒക്കെയും ഈ വേലയിൽ ചേർന്നു പ്രവർത്തിച്ചുപോ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െഹൂദന്മാരും പ്രമാണികളുമായ നൂറ്റമ്പതുപേരല്ലാതെ ചുറ്റുമുള്ള ജാതികളുടെ ഇടയിൽനിന്നു ഞ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ക്കൽ വന്നവരും എന്റെ മേശെക്കൽ ഭക്ഷണം കഴിച്ചുപോ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എനിക്കു ഒരു ദിവസത്തേക്കു ഒരു കാളയെയും വിശേഷമായ ആറു ആടിനെയും പാകം ചെയ്യും; പക്ഷികളെയും പാ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ം. പത്തു ദിവസത്തിൽ ഒരിക്കൽ സകലവിധ വീഞ്ഞും ധാരാളം കൊണ്ടുവരും; ഇങ്ങനെയ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ണ്ടിയിരുന്നിട്ടും ഈ ജനം പെടുന്ന പാടു കഠിനമായിരുന്നതിനാൽ ദേശാധിപതിക്കുള്ള അഹോവൃത്തി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വശ്യപ്പെ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ന്റെ ദൈവമേ, ഞാൻ ഈ ജനത്തിന്നു വേണ്ടി ചെയ്തതൊക്കെയും എനിക്കു നന്മെക്കായിട്ടു ഓക്കേണമ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ഹെമ്യാവ്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2026-10-20T04:19:39Z</dcterms:created>
  <dcterms:modified xsi:type="dcterms:W3CDTF">2026-10-20T04:19:39Z</dcterms:modified>
  <dc:title>നെഹെമ്യാവ്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