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கர்த்தராலே எரேமியாவுக்கு வார்த்தையு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ார்த்தைகளையெல்லாம் தீர்க்கதரிசியாகிய எரேமியா எருசலேமிலே யூதாவின் ராஜாவாகிய சிதேக்கியாவினிடத்தில்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ব্রীয দাসদের মুক্তির জন্য রাজা সিদিকিয় জেরুশালেমের লোকেদের সঙ্গে একটি চুক্তি করেছিল| সিদিক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বার পর যিরমিয়র কাছে ঈশ্বরের কাছ থেকে একটি বার্তা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ত্যেকেই তার ইব্রীয দাসকে মুক্তি দেবে| স্ত্রী ও পুরুষ ইব্রীয দাস দাসীরা দাসত্ব থেকে ম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কেউ যিহূদা পরিবারগোষ্ঠীর কাউকে দাসত্বের শৃঙ্খল পরাতে পা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ুতরাং সমস্ত নেতৃবৃন্দ ও লোকরা এই চুক্তি গ্রহণ করেছিল| প্রত্যেকেই রাজী হয়েছিল তাদের দাস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 দেবার প্রশ্োন| এবং তাই প্রত্যেক দাসই স্বাধীন হ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তারপর যাদের দাস ছিল তারা মত পরিবর্তন করে সেই সব দাসদের দাসত্বের জন্য ধরে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প্রভুর বার্তা এলো যিরমিয়র কা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রমিয় প্রভু় ইস্রায়েলের ঈশ্বর যা বলেছেন তা হল: “মিশর থেকে আমি তোমাদের পূর্বপুরুষদে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াম| তারাও সেখানে দাসত্ব করত| যখন আমি তাদের নিয়ে এসেছিলাম তখন আমি তাদের সঙ্গে একটি চ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দের পূর্বপুরুষদের বলেছিলাম: ‘প্রতি 7 বছর পর প্রত্যেককে তার ইব্রীয দাসকে মুক্তি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ইব্রীয যদি নিজেকে তোমার কাছে বিক্রিও করে দেয় তাহলেও 6 বছর পর তাকে তুমি মুক্তি দিয়ে দে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োমাদের পূর্বপুরুষরা আমার কথা শোন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ছু দিন আগে তোমরা তোমাদের মন পরিবর্তন করেছিলে এবং আমার মতে, তোমরা ঠিক কাজ করেছিলে| তোমার ইব্র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দের মুক্ত করেছিল| এমন কি তোমরা মন্দিরেও এসেছিলে য়েটি আমার নামে নামাঙ্কিত এবং আমার সামন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এখন আবার তোমরা তোমাদের মন পরিবর্তন করেছো এবং আমার নামকে অসম্মান করেছো| কি করে তোমরা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? তোমরা আবার সেই সব ইব্রীয নারী পুরুষদের জোর করে ধরে এনে তোমাদের দাস করলে অথচ এদেরই কিছু দিন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মুক্ত করে দি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তাই প্রভু যা বলেছেন তা হল: ‘তোমরা আমাকে অমান্য করেছিলে| তোমরা তোমাদের ইব্রীয দাসদের মুক্তি দ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তোমরা চুক্তি রক্ষা করো নি| কিন্তু আমি তোমাদের “স্বাধীনতা” দেব|”‘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সমূহ, অনাহার এবং মারাত্মক রোগসমূহ দ্বারা মরবার জন্য আমি তোমাদের “স্বাধীনতা” দেব| সারা বিশ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তোমাদের দুরবস্থার কথ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র্তা এলো যিরমিয়র কাছে| বাবিলের রাজা নবূখদ্রিত্‌সর যখন জেরুশালেম এবং তার চারপাশ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র বিরুদ্ধে যুদ্ধ করছিল তখন প্রভুর বার্তা যিরমিয়র কাছে এসেছিল| নবূখদ্রিত্‌সরের সঙ্গে ছিল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সৈন্য এবং তার সাম্রাজ্য| তার শাসনাধীন সমস্ত রাজ্যের সৈন্যসমূহ এবং লো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রা চুক্তিটি ভঙ্গ করেছিল আমি তাদের শএুদের হাতে তুলে দেব| তারা য়ে বাছুরটি দু-খণ্ড কর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ু-খণ্ডের মধ্য দিয়ে হেঁটেছিল, আমি তাদের সেই রকম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হল বার্তা: “প্রভু ইস্রায়েলের ঈশ্বর বলেছেন: যিরমিয় যিহূদার রাজা সিদিকিয়কে গিয়ে তা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দাও: ‘সিদিকিয়, প্রভু যা বলেছেন তা হল: আমি খুব শীঘ্রই বাবিলের রাজাকে জেরুশালেম দিয়ে দেব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জেরুশালেমকে পুড়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চুক্তি ভঙ্গকারীরা আমার সামনে বাছুরকে দু-খণ্ড করে বলি দিয়েছিল| তবু ওরা সেই চুক্তি মান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ও জেরুশালেমের নেতৃবৃন্দ, রাজসভার গুরুত্বপর্তৃ সভাপরিষদ, যাজকগণ এবং সাধারণ মানুষ, প্রত্য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ামনে চুক্তি করবার সময় বাছুরটির দুই খণ্ডের মাঝখান দিয়ে হেঁ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িদিকিয়, তুমি পালাতে পারবে না, ধরা পড়বেই| তোমাকেও বাবিলের রাজার হাতে তুলে দেওয়া হবে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কে স্বচক্ষে দেখতে পাবে| রাজার সঙ্গে তোমার মুখোমুখি কথা হবে এবং তোমাকে বাবি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িহূদার রাজা সিদিকিয়, প্রভুর প্রতিশ্রুতি শোন| প্রভু তোমার সম্বন্ধে এই কথা বলেছেন: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তরবারির আঘা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আমি তাদের মৃত্যুদণ্ডের জন্য শএুবাহিনীর হাতে তুলে দেব| তাদের মৃতদেহ হবে পশু ও শকুনের খাদ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মৃত্যু হবে শান্তিতে| অতীতে অন্ত্য়োষ্টি এযিা যাত্রার সময় তোমার পূর্বপুরুষদের জন্য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ে য়ে রাজা শাসন করেছিল তাদের য়ে ভাবে লোকে সম্মান দেখিয়েছিল, একই ভাবে তারাও তোমার অন্ত্য়ো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যিায তোমাকে সম্মান জানাবে| তারা তোমার জন্য চোখের জল ফেলবে এবং বিষন্নভাবে বলবে, “হে মনিব!” আমি নি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াছে প্রতিশ্রুতি করছি|”‘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িহূদার রাজা সিদিকিয় ও তার নেতৃবৃন্দকে আমি শএুবাহিনীর হাতে তুলে দেব| যদিও বাবিলের সৈন্যদ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শহরটি ছেড়ে গেছে, আমি সিদিকিয় এবং তার নেতাদের তাদের হাতে তু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যিরমিয় প্রভুর এই বার্তা পৌঁছে দিয়েছিল জেরুশালেমে সিদিকিযের কা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মি আদেশ দেব বাবিলের সেনাদের আবার জেরুশালেমে ফিরে এসে যুদ্ধ করার জন্য| তারা জেরুশালে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তৃা করে আগুন বালিয়ে দেবে| এবং আমি যিহূদার শহরগুলিকেও ধ্বংস করে দেব| ঐ শহরগুলি একটি শূ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পরিণত হবে|”‘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বাবিলের রাজা জেরুশালেমের বিরুদ্ধে সৈন্যসামন্ত নিয়ে যুদ্ধ করছে| যিহূদার য়ে সমস্ত শহর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ও অধিকৃত হয়নি সেগুলি অধিকার করবার লক্ষ্য নিয়ে বাবিলের সৈন্যদল যুদ্ধ করছিল| ঐ শহরগুলি ছিল লাখী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সেকা- দুটি শহর য়েগুলি দুর্গদ্বারা রক্ষ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2026-10-20T09:16:35Z</dcterms:created>
  <dcterms:modified xsi:type="dcterms:W3CDTF">2026-10-20T09:16:35Z</dcterms:modified>
  <dc:title>যিরমিয়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