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ிரகாம் அவ்விடம் விட்டு, தென் தேசத்திற்குப் பிரயாணம்பண்ணி, காதேசுக்கும் சூருக்கும் நடுவாகக் குடியேறி, கேராரிலே தங்கி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ிரகாம் அவ்விடம் விட்டு, தென் தேசத்திற்குப் பிரயாணம்பண்ணி, காதேசுக்கும் சூருக்கும் நடுவாகக் குடியேறி, கேராரிலே தங்க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ங்கே ஆபிரகாம் தன் மனைவியாகிய சாராளைத் தன் சகோதரி என்று சொன்னதினாலே, கேராரின் ராஜாவாகிய அபிமெலேக்கு ஆளனுப்பிச் சாராளை அழைப்பித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ங்கே ஆபிரகாம் தன் மனைவியாகிய சாராளைத் தன் சகோதரி என்று சொன்னதினாலே, கேராரின் ராஜாவாகிய அபிமெலேக்கு ஆளனுப்பிச் சாராளை அழைப்பித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் இரவிலே அபிமெலேக்குக்குச் சொப்பனத்திலே தோன்றி: நீ அழைப்பித்த ஸ்திரீயின் நிமித்தம் நீ செத்தாய்; அவள் ஒருவனுடைய மனைவியாயிருக்கிறாளே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் இரவிலே அபிமெலேக்குக்குச் சொப்பனத்திலே தோன்றி: நீ அழைப்பித்த ஸ்திரீயின் நிமித்தம் நீ செத்தாய்; அவள் ஒருவனுடைய மனைவியாயிருக்கிறாளே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ிமெலேக்கு அவளைச் சேராதிருந்தான். ஆகையால் அவன்: ஆண்டவரே, நீதியுள்ள ஜனங்களை அழிப்பீரோ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ிமெலேக்கு அவளைச் சேராதிருந்தான். ஆகையால் அவன்: ஆண்டவரே, நீதியுள்ள ஜனங்களை அழிப்பீரோ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ள் தன் சகோதரி என்று அவன் என்னோடே சொல்லவில்லையா? அவன் தன் சகோதரன் என்று இவளும் சொன்னாளே; உத்தம இருதயத்தோடும் சுத்தமான கைகளோடும் இதைச் செய்தேன் என்று சொன்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ள் தன் சகோதரி என்று அவன் என்னோடே சொல்லவில்லையா? அவன் தன் சகோதரன் என்று இவளும் சொன்னாளே; உத்தம இருதயத்தோடும் சுத்தமான கைகளோடும் இதைச் செய்தேன் என்று சொன்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தேவன்: உத்தம இருதயத்தோடே நீ இதைச் செய்தாய் என்று நான் அறிந்திருக்கிறேன்; நீ எனக்கு விரோதமாகப் பாவம் செய்யாதபடிக்கு உன்னைத் தடுத்தேன்; ஆகையால், நீ அவளைத் தொட நான் உனக்கு இடங்கொடுக்கவ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தேவன்: உத்தம இருதயத்தோடே நீ இதைச் செய்தாய் என்று நான் அறிந்திருக்கிறேன்; நீ எனக்கு விரோதமாகப் பாவம் செய்யாதபடிக்கு உன்னைத் தடுத்தேன்; ஆகையால், நீ அவளைத் தொட நான் உனக்கு இடங்கொடுக்கவ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மனுஷனுடைய மனைவியை அவனிடத்திற்கு அனுப்பிவிடு; அவன் ஒரு தீர்க்கதரிசி; நீ பிழைக்கும்படிக்கு அவன் உனக்காக வேண்டுதல் செய்வான்; நீ அவளை அனுப்பிவிடாதிருந்தால், நீயும் உன்னைச் சேர்ந்த யாவரும் சாகவே சாவீர்கள் என்று அறிவாயாக என்று சொப்பனத்திலே அவனுக்குச் சொன்ன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மனுஷனுடைய மனைவியை அவனிடத்திற்கு அனுப்பிவிடு; அவன் ஒரு தீர்க்கதரிசி; நீ பிழைக்கும்படிக்கு அவன் உனக்காக வேண்டுதல் செய்வான்; நீ அவளை அனுப்பிவிடாதிருந்தால், நீயும் உன்னைச் சேர்ந்த யாவரும் சாகவே சாவீர்கள் என்று அறிவாயாக என்று சொப்பனத்திலே அவனுக்குச் சொன்ன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ிமெலேக்கு அதிகாலையில் எழுந்து, தன் ஊழியக்காரரையெல்லாம் அழைப்பித்து, இந்தச் சங்கதிகளையெல்லாம் அவர்கள் கேட்கும்படி சொன்னான்; அந்த மனுஷர் மிகவும் பய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ிமெலேக்கு அதிகாலையில் எழுந்து, தன் ஊழியக்காரரையெல்லாம் அழைப்பித்து, இந்தச் சங்கதிகளையெல்லாம் அவர்கள் கேட்கும்படி சொன்னான்; அந்த மனுஷர் மிகவும் பய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பிமெலேக்கு ஆபிரகாமை அழைப்பித்து; நீ எங்களுக்கு என்ன காரியஞ்செய்தாய், நீ என்மேலும், என் ராஜ்யத்தின்மேலும் கொடிய பாவம் சுமரப்பண்ணுகிறதற்கு உனக்கு நான் என்ன குற்றம் செய்தேன்? செய்யத்தகாத காரியங்களை என்னிடத்தில் செய்தாயே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பிமெலேக்கு ஆபிரகாமை அழைப்பித்து; நீ எங்களுக்கு என்ன காரியஞ்செய்தாய், நீ என்மேலும், என் ராஜ்யத்தின்மேலும் கொடிய பாவம் சுமரப்பண்ணுகிறதற்கு உனக்கு நான் என்ன குற்றம் செய்தேன்? செய்யத்தகாத காரியங்களை என்னிடத்தில் செய்தாயே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பிமெலேக்கு ஆபிரகாமை அழைப்பித்து; நீ எங்களுக்கு என்ன காரியஞ்செய்தாய், நீ என்மேலும், என் ராஜ்யத்தின்மேலும் கொடிய பாவம் சுமரப்பண்ணுகிறதற்கு உனக்கு நான் என்ன குற்றம் செய்தேன்? செய்யத்தகாத காரியங்களை என்னிடத்தில் செய்தாயே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அபிமெலேக்கு ஆபிரகாமை நோக்கி: என்னத்தைக் கண்டு நீ இந்தக் காரியத்தைச் செய்தாய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ஆபிரகாம்: இவ்விடத்தில் தெய்வபயம் இல்லையென்றும், என் மனைவியினிமித்தம் என்னைக் கொன்றுபோடுவார்கள் என்றும் நான் நினைத்த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ஆபிரகாம்: இவ்விடத்தில் தெய்வபயம் இல்லையென்றும், என் மனைவியினிமித்தம் என்னைக் கொன்றுபோடுவார்கள் என்றும் நான் நினைத்த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ள் என் சகோதரி என்பதும் மெய்தான்; அவள் என் தகப்பனுக்குக் குமாரத்தி, என் தாய்க்குக் குமாரத்தியல்ல; அவள் எனக்கு மனைவியானா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ள் என் சகோதரி என்பதும் மெய்தான்; அவள் என் தகப்பனுக்குக் குமாரத்தி, என் தாய்க்குக் குமாரத்தியல்ல; அவள் எனக்கு மனைவியானா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தகப்பன் வீட்டைவிட்டு தேவன் என்னைத் தேசாந்தரியாய்த் திரியும்படி செய்தபோது, நான் அவளை நோக்கி: நாம் போகும் இடம் எங்கும், நீ என்னைச் சகோதரன் என்று சொல்வது நீ எனக்குச் செய்யவேண்டிய தயை என்று அவளிடத்தில் சொல்லியிருந்தேன் என்றான்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தகப்பன் வீட்டைவிட்டு தேவன் என்னைத் தேசாந்தரியாய்த் திரியும்படி செய்தபோது, நான் அவளை நோக்கி: நாம் போகும் இடம் எங்கும், நீ என்னைச் சகோதரன் என்று சொல்வது நீ எனக்குச் செய்யவேண்டிய தயை என்று அவளிடத்தில் சொல்லியிருந்தேன் என்றான்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தகப்பன் வீட்டைவிட்டு தேவன் என்னைத் தேசாந்தரியாய்த் திரியும்படி செய்தபோது, நான் அவளை நோக்கி: நாம் போகும் இடம் எங்கும், நீ என்னைச் சகோதரன் என்று சொல்வது நீ எனக்குச் செய்யவேண்டிய தயை என்று அவளிடத்தில் சொல்லியிருந்தேன் என்றான்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பிமெலேக்கு ஆடு மாடுகளையும், வேலைக்காரரையும், வேலைக்காரிகளையும் ஆபிரகாமுக்குக் கொடுத்து, அவன் மனைவியாகிய சாராளையும் அவனிடத்தில் திரும்ப ஒப்புவித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பிமெலேக்கு ஆடு மாடுகளையும், வேலைக்காரரையும், வேலைக்காரிகளையும் ஆபிரகாமுக்குக் கொடுத்து, அவன் மனைவியாகிய சாராளையும் அவனிடத்தில் திரும்ப ஒப்புவித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அபிமெலேக்கு: இதோ, என் தேசம் உனக்கு முன்பாக இருக்கிறது; உன் பார்வைக்குச் சம்மதியான இடத்திலே குடியிரு என்று சொன்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 சாராளை நோக்கி: உன் சகோதரனுக்கு ஆயிரம் வெள்ளிக்காசு கொடுத்தேன்; இதோ, உன்னோடிருக்கிற எல்லார் முன்பாகவும், மற்ற யாவர் முன்பாகவும், இது உன் முகத்து முக்காட்டுக்காவதாக என்றான்; இப்படி அவள் கடிந்து கொள்ளப்பட்ட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 சாராளை நோக்கி: உன் சகோதரனுக்கு ஆயிரம் வெள்ளிக்காசு கொடுத்தேன்; இதோ, உன்னோடிருக்கிற எல்லார் முன்பாகவும், மற்ற யாவர் முன்பாகவும், இது உன் முகத்து முக்காட்டுக்காவதாக என்றான்; இப்படி அவள் கடிந்து கொள்ளப்பட்ட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பிரகாமுடைய மனைவியாகிய சாராளின் நிமித்தம் கர்த்தர் அபிமெலேக்குடைய வீட்டாரின் கர்ப்பங்களையெல்லாம் அடைத்திருந்தபடியால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பிரகாமுடைய மனைவியாகிய சாராளின் நிமித்தம் கர்த்தர் அபிமெலேக்குடைய வீட்டாரின் கர்ப்பங்களையெல்லாம் அடைத்திருந்தபடியால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பிரகாம் தேவனை நோக்கி வேண்டிக்கொண்டான்; அப்பொழுது தேவன் அபிமெலேக்கையும், அவன் மனைவியையும், அவன் வேலைக்காரிகளையும் குணமாக்கி, பிள்ளைபெறும்படி அநுக்கிரகம் பண்ணின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பிரகாம் தேவனை நோக்கி வேண்டிக்கொண்டான்; அப்பொழுது தேவன் அபிமெலேக்கையும், அவன் மனைவியையும், அவன் வேலைக்காரிகளையும் குணமாக்கி, பிள்ளைபெறும்படி அநுக்கிரகம் பண்ணி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1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इब्राहीम वहां से कूच कर दक्खिन देश में आकर कादेश और शूर के बीच में ठहरा, और गरार में रह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इब्राहीम अपनी पत्नी सारा के विषय में कहने लगा, कि वह मेरी बहिन है: सो गरार के राजा अबीमेलेक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ूत भेज कर सारा को बुलवा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रात को परमेश्वर ने स्वप्न में अबीमेलेक के पास आकर कहा, सुन, जिस स्त्री को तू ने रख लिया है,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रण तू मर जाएगा, क्योंकि वह सुहागिन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परन्तु अबीमेलेक तो उसके पास न गया था: सो उसने कहा, हे प्रभु, क्या तू निर्दोष जाति का भी घा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े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क्या उसी ने स्वयं मुझ से नहीं कहा, कि वह मेरी बहिन है? और उस स्त्री ने भी आप कहा, कि वह मेरा भा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: मैं ने तो अपने मन की खराई और अपने व्यवहार की सच्चाई से यह काम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परमेश्वर ने उससे स्वप्न में कहा, हां, मैं भी जानता हूं कि अपने मन की खराई से तू ने यह काम किया ह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मैं ने तुझे रोक भी रखा कि तू मेरे विरुद्ध पाप न करे: इसी कारण मैं ने तुझ को उसे छूने नहीं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सो अब उस पुरूष की पत्नी को उसे फेर दे; क्योंकि वह नबी है, और तेरे लिये प्रार्थना करेगा, और त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ीता रहेगा: पर यदि तू उसको न फेर दे तो जान रख, कि तू, और तेरे जितने लोग हैं, सब निश्चय मर ज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बिहान को अबीमेलेक ने तड़के उठ कर अपने सब कर्मचारियों को बुलवा कर ये सब बातें सुनाई: और वे लो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हुत डर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ब अबीमेलेक ने इब्राहीम को बुलवा कर कहा, तू ने हम से यह क्या किया है? और मैं ने तेरा क्या बिगाड़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ा, कि तू ने मेरे और मेरे राज्य के ऊपर ऐसा बड़ा पाप डाल दिया है? तू ने मुझ से वह काम किया है जो उचि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फिर अबीमेलेक ने इब्राहीम से पूछा, तू ने क्या समझ कर ऐसा काम किय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इब्राहीम ने कहा, मैं ने यह सोचा था, कि इस स्थान में परमेश्वर का कुछ भी भय न होगा; सो ये लोग मे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त्नी के कारण मेरा घात कर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फिर भी सचमुच वह मेरी बहिन है, वह मेरे पिता की बेटी तो है पर मेरी माता की बेटी नहीं; फिर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री पत्नी हो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ऐसा हुआ कि जब परमेश्वर ने मुझे अपने पिता का घर छोड़ कर निकलने की आज्ञा दी, तब मैं ने उस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हा, इतनी कृपा तुझे मुझ पर करनी होगी: कि हम दोनोंजहां जहां जाएं वहां वहां तू मेरे विषय में कहना, 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 मेरा भाई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ब अबीमेलेक ने भेड़-बकरी, गाय-बैल, और दास-दासियां ले कर इब्राहीम को दीं, और उसकी पत्नी सारा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ी उसे फेर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अबीमेलेक ने कहा, देख, मेरा देश तेरे साम्हने है; जहां तुझे भावे वहां रह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सारा से उसने कहा, देख, मैं ने तेरे भाई को रूपे के एक हजार टुकड़े दिए हैं: देख, तेरे सा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ंगियों के साम्हने वही तेरी आंखों का पर्दा बनेगा, और सभों के साम्हने तू ठीक हो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तब इब्राहीम ने यहोवा से प्रार्थना की, और यहोवा ने अबीमेलेक, और उसकी पत्नी, और दासियों को चंग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या और वे जनने लग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क्योंकि यहोवा ने इब्राहीम की पत्नी सारा के कारण अबीमेलेक के घर की सब स्त्रियों की कोखों को पू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ीति से बन्द कर दिया थ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2026-10-20T05:08:00Z</dcterms:created>
  <dcterms:modified xsi:type="dcterms:W3CDTF">2026-10-20T05:08:00Z</dcterms:modified>
  <dc:title>उत्पत्ति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