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Override PartName="/ppt/slides/slide70.xml" ContentType="application/vnd.openxmlformats-officedocument.presentationml.slide+xml"/>
  <Override PartName="/ppt/notesSlides/notesSlide70.xml" ContentType="application/vnd.openxmlformats-officedocument.presentationml.notesSlide+xml"/>
  <Override PartName="/ppt/slides/slide71.xml" ContentType="application/vnd.openxmlformats-officedocument.presentationml.slide+xml"/>
  <Override PartName="/ppt/notesSlides/notesSlide71.xml" ContentType="application/vnd.openxmlformats-officedocument.presentationml.notesSlide+xml"/>
  <Override PartName="/ppt/slides/slide72.xml" ContentType="application/vnd.openxmlformats-officedocument.presentationml.slide+xml"/>
  <Override PartName="/ppt/notesSlides/notesSlide72.xml" ContentType="application/vnd.openxmlformats-officedocument.presentationml.notesSlide+xml"/>
  <Override PartName="/ppt/slides/slide73.xml" ContentType="application/vnd.openxmlformats-officedocument.presentationml.slide+xml"/>
  <Override PartName="/ppt/notesSlides/notesSlide73.xml" ContentType="application/vnd.openxmlformats-officedocument.presentationml.notesSlide+xml"/>
  <Override PartName="/ppt/slides/slide74.xml" ContentType="application/vnd.openxmlformats-officedocument.presentationml.slide+xml"/>
  <Override PartName="/ppt/notesSlides/notesSlide74.xml" ContentType="application/vnd.openxmlformats-officedocument.presentationml.notesSlide+xml"/>
  <Override PartName="/ppt/slides/slide75.xml" ContentType="application/vnd.openxmlformats-officedocument.presentationml.slide+xml"/>
  <Override PartName="/ppt/notesSlides/notesSlide75.xml" ContentType="application/vnd.openxmlformats-officedocument.presentationml.notesSlide+xml"/>
  <Override PartName="/ppt/slides/slide76.xml" ContentType="application/vnd.openxmlformats-officedocument.presentationml.slide+xml"/>
  <Override PartName="/ppt/notesSlides/notesSlide76.xml" ContentType="application/vnd.openxmlformats-officedocument.presentationml.notesSlide+xml"/>
  <Override PartName="/ppt/slides/slide77.xml" ContentType="application/vnd.openxmlformats-officedocument.presentationml.slide+xml"/>
  <Override PartName="/ppt/notesSlides/notesSlide77.xml" ContentType="application/vnd.openxmlformats-officedocument.presentationml.notesSlide+xml"/>
  <Override PartName="/ppt/slides/slide78.xml" ContentType="application/vnd.openxmlformats-officedocument.presentationml.slide+xml"/>
  <Override PartName="/ppt/notesSlides/notesSlide78.xml" ContentType="application/vnd.openxmlformats-officedocument.presentationml.notesSlide+xml"/>
  <Override PartName="/ppt/slides/slide79.xml" ContentType="application/vnd.openxmlformats-officedocument.presentationml.slide+xml"/>
  <Override PartName="/ppt/notesSlides/notesSlide79.xml" ContentType="application/vnd.openxmlformats-officedocument.presentationml.notesSlide+xml"/>
  <Override PartName="/ppt/slides/slide80.xml" ContentType="application/vnd.openxmlformats-officedocument.presentationml.slide+xml"/>
  <Override PartName="/ppt/notesSlides/notesSlide80.xml" ContentType="application/vnd.openxmlformats-officedocument.presentationml.notesSlide+xml"/>
  <Override PartName="/ppt/slides/slide81.xml" ContentType="application/vnd.openxmlformats-officedocument.presentationml.slide+xml"/>
  <Override PartName="/ppt/notesSlides/notesSlide81.xml" ContentType="application/vnd.openxmlformats-officedocument.presentationml.notesSlide+xml"/>
  <Override PartName="/ppt/slides/slide82.xml" ContentType="application/vnd.openxmlformats-officedocument.presentationml.slide+xml"/>
  <Override PartName="/ppt/notesSlides/notesSlide82.xml" ContentType="application/vnd.openxmlformats-officedocument.presentationml.notesSlide+xml"/>
  <Override PartName="/ppt/slides/slide83.xml" ContentType="application/vnd.openxmlformats-officedocument.presentationml.slide+xml"/>
  <Override PartName="/ppt/notesSlides/notesSlide83.xml" ContentType="application/vnd.openxmlformats-officedocument.presentationml.notesSlide+xml"/>
  <Override PartName="/ppt/slides/slide84.xml" ContentType="application/vnd.openxmlformats-officedocument.presentationml.slide+xml"/>
  <Override PartName="/ppt/notesSlides/notesSlide84.xml" ContentType="application/vnd.openxmlformats-officedocument.presentationml.notesSlide+xml"/>
  <Override PartName="/ppt/slides/slide85.xml" ContentType="application/vnd.openxmlformats-officedocument.presentationml.slide+xml"/>
  <Override PartName="/ppt/notesSlides/notesSlide85.xml" ContentType="application/vnd.openxmlformats-officedocument.presentationml.notesSlide+xml"/>
  <Override PartName="/ppt/slides/slide86.xml" ContentType="application/vnd.openxmlformats-officedocument.presentationml.slide+xml"/>
  <Override PartName="/ppt/notesSlides/notesSlide86.xml" ContentType="application/vnd.openxmlformats-officedocument.presentationml.notesSlide+xml"/>
  <Override PartName="/ppt/slides/slide87.xml" ContentType="application/vnd.openxmlformats-officedocument.presentationml.slide+xml"/>
  <Override PartName="/ppt/notesSlides/notesSlide87.xml" ContentType="application/vnd.openxmlformats-officedocument.presentationml.notesSlide+xml"/>
  <Override PartName="/ppt/slides/slide88.xml" ContentType="application/vnd.openxmlformats-officedocument.presentationml.slide+xml"/>
  <Override PartName="/ppt/notesSlides/notesSlide88.xml" ContentType="application/vnd.openxmlformats-officedocument.presentationml.notesSlide+xml"/>
  <Override PartName="/ppt/slides/slide89.xml" ContentType="application/vnd.openxmlformats-officedocument.presentationml.slide+xml"/>
  <Override PartName="/ppt/notesSlides/notesSlide89.xml" ContentType="application/vnd.openxmlformats-officedocument.presentationml.notesSlide+xml"/>
  <Override PartName="/ppt/slides/slide90.xml" ContentType="application/vnd.openxmlformats-officedocument.presentationml.slide+xml"/>
  <Override PartName="/ppt/notesSlides/notesSlide90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  <p:sldId id="329" r:id="rId76"/>
    <p:sldId id="330" r:id="rId77"/>
    <p:sldId id="331" r:id="rId78"/>
    <p:sldId id="332" r:id="rId79"/>
    <p:sldId id="333" r:id="rId80"/>
    <p:sldId id="334" r:id="rId81"/>
    <p:sldId id="335" r:id="rId82"/>
    <p:sldId id="336" r:id="rId83"/>
    <p:sldId id="337" r:id="rId84"/>
    <p:sldId id="338" r:id="rId85"/>
    <p:sldId id="339" r:id="rId86"/>
    <p:sldId id="340" r:id="rId87"/>
    <p:sldId id="341" r:id="rId88"/>
    <p:sldId id="342" r:id="rId89"/>
    <p:sldId id="343" r:id="rId90"/>
    <p:sldId id="344" r:id="rId91"/>
    <p:sldId id="345" r:id="rId9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slide" Target="slides/slide71.xml"/>
  <Relationship Id="rId74" Type="http://schemas.openxmlformats.org/officeDocument/2006/relationships/slide" Target="slides/slide72.xml"/>
  <Relationship Id="rId75" Type="http://schemas.openxmlformats.org/officeDocument/2006/relationships/slide" Target="slides/slide73.xml"/>
  <Relationship Id="rId76" Type="http://schemas.openxmlformats.org/officeDocument/2006/relationships/slide" Target="slides/slide74.xml"/>
  <Relationship Id="rId77" Type="http://schemas.openxmlformats.org/officeDocument/2006/relationships/slide" Target="slides/slide75.xml"/>
  <Relationship Id="rId78" Type="http://schemas.openxmlformats.org/officeDocument/2006/relationships/slide" Target="slides/slide76.xml"/>
  <Relationship Id="rId79" Type="http://schemas.openxmlformats.org/officeDocument/2006/relationships/slide" Target="slides/slide77.xml"/>
  <Relationship Id="rId80" Type="http://schemas.openxmlformats.org/officeDocument/2006/relationships/slide" Target="slides/slide78.xml"/>
  <Relationship Id="rId81" Type="http://schemas.openxmlformats.org/officeDocument/2006/relationships/slide" Target="slides/slide79.xml"/>
  <Relationship Id="rId82" Type="http://schemas.openxmlformats.org/officeDocument/2006/relationships/slide" Target="slides/slide80.xml"/>
  <Relationship Id="rId83" Type="http://schemas.openxmlformats.org/officeDocument/2006/relationships/slide" Target="slides/slide81.xml"/>
  <Relationship Id="rId84" Type="http://schemas.openxmlformats.org/officeDocument/2006/relationships/slide" Target="slides/slide82.xml"/>
  <Relationship Id="rId85" Type="http://schemas.openxmlformats.org/officeDocument/2006/relationships/slide" Target="slides/slide83.xml"/>
  <Relationship Id="rId86" Type="http://schemas.openxmlformats.org/officeDocument/2006/relationships/slide" Target="slides/slide84.xml"/>
  <Relationship Id="rId87" Type="http://schemas.openxmlformats.org/officeDocument/2006/relationships/slide" Target="slides/slide85.xml"/>
  <Relationship Id="rId88" Type="http://schemas.openxmlformats.org/officeDocument/2006/relationships/slide" Target="slides/slide86.xml"/>
  <Relationship Id="rId89" Type="http://schemas.openxmlformats.org/officeDocument/2006/relationships/slide" Target="slides/slide87.xml"/>
  <Relationship Id="rId90" Type="http://schemas.openxmlformats.org/officeDocument/2006/relationships/slide" Target="slides/slide88.xml"/>
  <Relationship Id="rId91" Type="http://schemas.openxmlformats.org/officeDocument/2006/relationships/slide" Target="slides/slide89.xml"/>
  <Relationship Id="rId92" Type="http://schemas.openxmlformats.org/officeDocument/2006/relationships/slide" Target="slides/slide90.xml"/>
  <Relationship Id="rId93" Type="http://schemas.openxmlformats.org/officeDocument/2006/relationships/presProps" Target="presProps.xml"/>
  <Relationship Id="rId94" Type="http://schemas.openxmlformats.org/officeDocument/2006/relationships/viewProps" Target="viewProps.xml"/>
  <Relationship Id="rId95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மாம்சத்துக்குட்பட்டவர்கள் தேவனுக்குப் பிரியமாயிருக்கமாட்டார்க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தேவனுடைய ஆவி உங்களில் வாசமாயிருந்தால், நீங்கள் மாம்சத்துக்குட்பட்டவர்களாயிராமல் ஆவிக்குட்பட்டவர்களாயிருப்பீர்கள். கிறிஸ்துவின் ஆவியில்லாதவன் அவருடையவனல்ல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தேவனுடைய ஆவி உங்களில் வாசமாயிருந்தால், நீங்கள் மாம்சத்துக்குட்பட்டவர்களாயிராமல் ஆவிக்குட்பட்டவர்களாயிருப்பீர்கள். கிறிஸ்துவின் ஆவியில்லாதவன் அவருடையவனல்ல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தேவனுடைய ஆவி உங்களில் வாசமாயிருந்தால், நீங்கள் மாம்சத்துக்குட்பட்டவர்களாயிராமல் ஆவிக்குட்பட்டவர்களாயிருப்பீர்கள். கிறிஸ்துவின் ஆவியில்லாதவன் அவருடையவனல்ல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மேலும் கிறிஸ்து உங்களிலிருந்தால், சரீரமானது பாவத்தினிமித்தம் மரித்ததாயும், ஆவியானது நீதியினிமித்தம் ஜீவனுள்ளதாயும் இருக்கும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மேலும் கிறிஸ்து உங்களிலிருந்தால், சரீரமானது பாவத்தினிமித்தம் மரித்ததாயும், ஆவியானது நீதியினிமித்தம் ஜீவனுள்ளதாயும் இருக்கும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ஆனபடியால், கிறிஸ்து இயேசுவுக்குட்பட்டவர்களாயிருந்து, மாம்சத்தின்படி நடவாமல் ஆவியின்படியே நடக்கிறவர்களுக்கு ஆக்கினைத்தீர்ப்பில்லை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ன்றியும் இயேசுவை மரித்தோரிலிருந்து எழுப்பினவருடைய ஆவி உங்களில் வாசமாயிருந்தால், கிறிஸ்துவை மரித்தோரிலிருந்து எழுப்பினவர் உங்களில் வாசமாயிருக்கிற தம்முடைய ஆவியினாலே சாவுக்கேதுவான உங்கள் சரீரங்களையும் உயிர்ப்பிப்பார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ன்றியும் இயேசுவை மரித்தோரிலிருந்து எழுப்பினவருடைய ஆவி உங்களில் வாசமாயிருந்தால், கிறிஸ்துவை மரித்தோரிலிருந்து எழுப்பினவர் உங்களில் வாசமாயிருக்கிற தம்முடைய ஆவியினாலே சாவுக்கேதுவான உங்கள் சரீரங்களையும் உயிர்ப்பிப்பார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ன்றியும் இயேசுவை மரித்தோரிலிருந்து எழுப்பினவருடைய ஆவி உங்களில் வாசமாயிருந்தால், கிறிஸ்துவை மரித்தோரிலிருந்து எழுப்பினவர் உங்களில் வாசமாயிருக்கிற தம்முடைய ஆவியினாலே சாவுக்கேதுவான உங்கள் சரீரங்களையும் உயிர்ப்பிப்பார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கிறிஸ்து இயேசுவினாலே ஜீவனுடைய ஆவியின் பிரமாணம் என்னைப் பாவம் மரணம் என்பவைகளின் பிரமாணத்தினின்று விடுதலையாக்கிற்றே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கிறிஸ்து இயேசுவினாலே ஜீவனுடைய ஆவியின் பிரமாணம் என்னைப் பாவம் மரணம் என்பவைகளின் பிரமாணத்தினின்று விடுதலையாக்கிற்றே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ஆகையால் சகோதரரே, மாம்சத்தின்படி பிழைப்பதற்கு நாம் மாம்சத்துக்குக் கடனாளிகளல்ல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ஆகையால் சகோதரரே, மாம்சத்தின்படி பிழைப்பதற்கு நாம் மாம்சத்துக்குக் கடனாளிகளல்ல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தெப்படியெனில், மாம்சத்தினாலே பலவீனமாயிருந்த நியாயப்பிரமாணம் செய்யக்கூடாததை தேவனே செய்யும்படிக்கு, தம்முடைய குமாரனைப் பாவமாம்சத்தின் சாயலாகவும், பாவத்தைப் போக்கும் பலியாகவும் அனுப்பி, மாம்சத்திலே பாவத்தை ஆக்கினைக்குள்ளாகத் தீர்த்தார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தெப்படியெனில், மாம்சத்தினாலே பலவீனமாயிருந்த நியாயப்பிரமாணம் செய்யக்கூடாததை தேவனே செய்யும்படிக்கு, தம்முடைய குமாரனைப் பாவமாம்சத்தின் சாயலாகவும், பாவத்தைப் போக்கும் பலியாகவும் அனுப்பி, மாம்சத்திலே பாவத்தை ஆக்கினைக்குள்ளாகத் தீர்த்தார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தெப்படியெனில், மாம்சத்தினாலே பலவீனமாயிருந்த நியாயப்பிரமாணம் செய்யக்கூடாததை தேவனே செய்யும்படிக்கு, தம்முடைய குமாரனைப் பாவமாம்சத்தின் சாயலாகவும், பாவத்தைப் போக்கும் பலியாகவும் அனுப்பி, மாம்சத்திலே பாவத்தை ஆக்கினைக்குள்ளாகத் தீர்த்தார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மாம்சத்தின்படி பிழைத்தால் சாவீர்கள்; ஆவியினாலே சரீரத்தின் செய்கைகளை அழித்தால் பிழைப்பீர்க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மாம்சத்தின்படி பிழைத்தால் சாவீர்கள்; ஆவியினாலே சரீரத்தின் செய்கைகளை அழித்தால் பிழைப்பீர்க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மாம்சத்தின்படி பிழைத்தால் சாவீர்கள்; ஆவியினாலே சரீரத்தின் செய்கைகளை அழித்தால் பிழைப்பீர்க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மேலும் எவர்கள் தேவனுடைய ஆவியினாலே நடத்தப்படுகிறார்களோ, அவர்கள் தேவனுடைய புத்திரராயிருக்கிறார்க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மாம்சத்தின்படி நடவாமல் ஆவியின்படி நடக்கிற நம்மிடத்தில் நியாயப்பிரமாணத்தின் நீதி நிறைவேறும்படிக்கே அப்படிச் செய்தார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மாம்சத்தின்படி நடவாமல் ஆவியின்படி நடக்கிற நம்மிடத்தில் நியாயப்பிரமாணத்தின் நீதி நிறைவேறும்படிக்கே அப்படிச் செய்தார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ன்றியும் மாம்சத்தின்படி நடக்கிறவர்கள் மாம்சத்துக்குரியவைகளைச் சிந்திக்கிறார்கள்; ஆவியின்படி நடக்கிறவர்கள் ஆவிக்குரியவைகளைச் சிந்திக்கிறார்கள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ன்றியும் மாம்சத்தின்படி நடக்கிறவர்கள் மாம்சத்துக்குரியவைகளைச் சிந்திக்கிறார்கள்; ஆவியின்படி நடக்கிறவர்கள் ஆவிக்குரியவைகளைச் சிந்திக்கிறார்கள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ன்றியும் மாம்சத்தின்படி நடக்கிறவர்கள் மாம்சத்துக்குரியவைகளைச் சிந்திக்கிறார்கள்; ஆவியின்படி நடக்கிறவர்கள் ஆவிக்குரியவைகளைச் சிந்திக்கிறார்கள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ந்தப்படி, திரும்பவும் பயப்படுகிறதற்கு நீங்கள் அடிமைத்தனத்தின் ஆவியைப் பெறாமல், அப்பா பிதாவே, என்று கூப்பிடப்பண்ணுகிற புத்திர சுவிகாரத்தின் ஆவியைப் பெற்றீர்கள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ந்தப்படி, திரும்பவும் பயப்படுகிறதற்கு நீங்கள் அடிமைத்தனத்தின் ஆவியைப் பெறாமல், அப்பா பிதாவே, என்று கூப்பிடப்பண்ணுகிற புத்திர சுவிகாரத்தின் ஆவியைப் பெற்றீர்கள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ந்தப்படி, திரும்பவும் பயப்படுகிறதற்கு நீங்கள் அடிமைத்தனத்தின் ஆவியைப் பெறாமல், அப்பா பிதாவே, என்று கூப்பிடப்பண்ணுகிற புத்திர சுவிகாரத்தின் ஆவியைப் பெற்றீர்கள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மாம்சசிந்தை மரணம்; ஆவியின் சிந்தையோ ஜீவனும் சமாதானமுமாம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மாம்சசிந்தை மரணம்; ஆவியின் சிந்தையோ ஜீவனும் சமாதானமுமாம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எப்படியென்றால், மாம்சசிந்தை தேவனுக்கு விரோதமான பகை; அது தேவனுடைய நியாயப்பிரமாணத்துக்குக் கீழ்ப்படியாமலும், கீழ்ப்படியக்கூடாமலும் இருக்கிறது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எப்படியென்றால், மாம்சசிந்தை தேவனுக்கு விரோதமான பகை; அது தேவனுடைய நியாயப்பிரமாணத்துக்குக் கீழ்ப்படியாமலும், கீழ்ப்படியக்கூடாமலும் இருக்கிறது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ாம் தேவனுடைய பிள்ளைகளாயிருக்கிறோமென்று ஆவியானவர்தாமே நம்முடைய ஆவியுடனேகூடச் சாட்சிகொடுக்கிறார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நாம் பிள்ளைகளானால் சுதந்தரருமாமே; தேவனுடைய சுதந்தரரும், கிறிஸ்துவுக்கு உடன் சுதந்தரருமாமே; கிறிஸ்துவுடனேகூட நாம் மகிமைப்படும்படிக்கு அவருடனேகூடப் பாடுபட்டால் அப்படியாகும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நாம் பிள்ளைகளானால் சுதந்தரருமாமே; தேவனுடைய சுதந்தரரும், கிறிஸ்துவுக்கு உடன் சுதந்தரருமாமே; கிறிஸ்துவுடனேகூட நாம் மகிமைப்படும்படிக்கு அவருடனேகூடப் பாடுபட்டால் அப்படியாகும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நாம் பிள்ளைகளானால் சுதந்தரருமாமே; தேவனுடைய சுதந்தரரும், கிறிஸ்துவுக்கு உடன் சுதந்தரருமாமே; கிறிஸ்துவுடனேகூட நாம் மகிமைப்படும்படிக்கு அவருடனேகூடப் பாடுபட்டால் அப்படியாகும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நாம் பிள்ளைகளானால் சுதந்தரருமாமே; தேவனுடைய சுதந்தரரும், கிறிஸ்துவுக்கு உடன் சுதந்தரருமாமே; கிறிஸ்துவுடனேகூட நாம் மகிமைப்படும்படிக்கு அவருடனேகூடப் பாடுபட்டால் அப்படியாகும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ஆதலால் இக்காலத்துப் பாடுகள் இனி நம்மிடத்தில் வெளிப்படும் மகிமைக்கு ஒப்பிடத்தக்கவைகள் அல்லவென்று எண்ணுகிறேன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ஆதலால் இக்காலத்துப் பாடுகள் இனி நம்மிடத்தில் வெளிப்படும் மகிமைக்கு ஒப்பிடத்தக்கவைகள் அல்லவென்று எண்ணுகிறேன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மேலும் தேவனுடைய புத்திரர் வெளிப்படுவதற்குச் சிருஷ்டியானது மிகுந்த ஆவலோடே காத்துக்கொண்டிருக்கிறது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மேலும் தேவனுடைய புத்திரர் வெளிப்படுவதற்குச் சிருஷ்டியானது மிகுந்த ஆவலோடே காத்துக்கொண்டிருக்கிறது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இவையெல்லாவற்றிலேயும் நாம் நம்மில் அன்புகூருகிறவராலே முற்றும் ஜெயங்கொள்ளுகிறவர்களாயிருக்கிறோமே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இவையெல்லாவற்றிலேயும் நாம் நம்மில் அன்புகூருகிறவராலே முற்றும் ஜெயங்கொள்ளுகிறவர்களாயிருக்கிறோமே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தேனென்றால் சிருஷ்டியானது அழிவுக்குரிய அடிமைத்தனத்தினின்று விடுதலையாக்கப்பட்டு, தேவனுடைய பிள்ளைகளுக்குரிய மகிமையான சுயாதீனத்தைப் பெற்றுக்கொள்ளும் என்கிற நம்பிக்கையோடே,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தேனென்றால் சிருஷ்டியானது அழிவுக்குரிய அடிமைத்தனத்தினின்று விடுதலையாக்கப்பட்டு, தேவனுடைய பிள்ளைகளுக்குரிய மகிமையான சுயாதீனத்தைப் பெற்றுக்கொள்ளும் என்கிற நம்பிக்கையோடே,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மரணமானாலும், ஜீவனானாலும், தேவதூதர்களானாலும், அதிகாரங்களானாலும், வல்லமைகளானாலும், நிகழ்காரியங்களானாலும், வருங்காரியங்களானாலும்,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மரணமானாலும், ஜீவனானாலும், தேவதூதர்களானாலும், அதிகாரங்களானாலும், வல்லமைகளானாலும், நிகழ்காரியங்களானாலும், வருங்காரியங்களானாலும்,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ந்தச் சிருஷ்டியானது சுய இஷ்டத்தினாலே அல்ல, கீழ்ப்படுத்தினவராலேயே மாயைக்குக் கீழ்ப்பட்டிருக்கிறது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ந்தச் சிருஷ்டியானது சுய இஷ்டத்தினாலே அல்ல, கீழ்ப்படுத்தினவராலேயே மாயைக்குக் கீழ்ப்பட்டிருக்கிறது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உயர்வானாலும், தாழ்வானாலும், வேறெந்தச் சிருஷ்டியானாலும் நம்முடைய கர்த்தராகிய கிறிஸ்து இயேசுவிலுள்ள தேவனுடைய அன்பைவிட்டு நம்மைப் பிரிக்கமாட்டாதென்று நிச்சயித்திருக்கிறேன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உயர்வானாலும், தாழ்வானாலும், வேறெந்தச் சிருஷ்டியானாலும் நம்முடைய கர்த்தராகிய கிறிஸ்து இயேசுவிலுள்ள தேவனுடைய அன்பைவிட்டு நம்மைப் பிரிக்கமாட்டாதென்று நிச்சயித்திருக்கிறேன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ஆகையால் நமக்குத் தெரிந்திருக்கிறபடி, இதுவரைக்கும் சர்வ சிருஷ்டியும் ஏகமாய்த் தவித்துப் பிரசவவேதனைப்படுகிறது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ஆகையால் நமக்குத் தெரிந்திருக்கிறபடி, இதுவரைக்கும் சர்வ சிருஷ்டியும் ஏகமாய்த் தவித்துப் பிரசவவேதனைப்படுகிறது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துவுமல்லாமல், ஆவியின் முதற்பலன்களைப் பெற்ற நாமுங்கூட நம்முடைய சரீரமீட்பாகிய புத்திரசுவிகாரம் வருகிறதற்குக் காத்திருந்து, நமக்குள்ளே தவிக்கிறோம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துவுமல்லாமல், ஆவியின் முதற்பலன்களைப் பெற்ற நாமுங்கூட நம்முடைய சரீரமீட்பாகிய புத்திரசுவிகாரம் வருகிறதற்குக் காத்திருந்து, நமக்குள்ளே தவிக்கிறோம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துவுமல்லாமல், ஆவியின் முதற்பலன்களைப் பெற்ற நாமுங்கூட நம்முடைய சரீரமீட்பாகிய புத்திரசுவிகாரம் வருகிறதற்குக் காத்திருந்து, நமக்குள்ளே தவிக்கிறோம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ந்த நம்பிக்கையினாலே நாம் இரட்சிக்கப்பட்டிருக்கிறோம். காணப்படுகிறதை நம்புகிறது நம்பிக்கையல்ல; ஒருவன் தான் காண்கிறதை நம்பவேண்டுவதென்ன?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ந்த நம்பிக்கையினாலே நாம் இரட்சிக்கப்பட்டிருக்கிறோம். காணப்படுகிறதை நம்புகிறது நம்பிக்கையல்ல; ஒருவன் தான் காண்கிறதை நம்பவேண்டுவதென்ன?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நாம் காணாததை நம்பினோமாகில், அது வருகிறதற்குப் பொறுமையோடே காத்திருப்போம்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நாம் காணாததை நம்பினோமாகில், அது வருகிறதற்குப் பொறுமையோடே காத்திருப்போம்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ந்தப்படியே ஆவியானவரும் நமது பலவீனங்களில் நமக்கு உதவிசெய்கிறார். நாம் ஏற்றபடி வேண்டிக்கொள்ளவேண்டியதின்னதென்று அறியாமலிருக்கிறபடியால், ஆவியானவர்தாமே வாக்குக்கடங்காத பெருமூச்சுகளோடு நமக்காக வேண்டுதல்செய்கிறார்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ந்தப்படியே ஆவியானவரும் நமது பலவீனங்களில் நமக்கு உதவிசெய்கிறார். நாம் ஏற்றபடி வேண்டிக்கொள்ளவேண்டியதின்னதென்று அறியாமலிருக்கிறபடியால், ஆவியானவர்தாமே வாக்குக்கடங்காத பெருமூச்சுகளோடு நமக்காக வேண்டுதல்செய்கிறார்.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ந்தப்படியே ஆவியானவரும் நமது பலவீனங்களில் நமக்கு உதவிசெய்கிறார். நாம் ஏற்றபடி வேண்டிக்கொள்ளவேண்டியதின்னதென்று அறியாமலிருக்கிறபடியால், ஆவியானவர்தாமே வாக்குக்கடங்காத பெருமூச்சுகளோடு நமக்காக வேண்டுதல்செய்கிறார்.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ந்தப்படியே ஆவியானவரும் நமது பலவீனங்களில் நமக்கு உதவிசெய்கிறார். நாம் ஏற்றபடி வேண்டிக்கொள்ளவேண்டியதின்னதென்று அறியாமலிருக்கிறபடியால், ஆவியானவர்தாமே வாக்குக்கடங்காத பெருமூச்சுகளோடு நமக்காக வேண்டுதல்செய்கிறார்.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ஆவியானவர் தேவனுடைய சித்தத்தின்படியே பரிசுத்தவான்களுக்காக வேண்டுதல் செய்கிறபடியால், இருதயங்களை ஆராய்ந்துபார்க்கிறவர் ஆவியின் சிந்தனை இன்னதென்று அறிவார்.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ஆவியானவர் தேவனுடைய சித்தத்தின்படியே பரிசுத்தவான்களுக்காக வேண்டுதல் செய்கிறபடியால், இருதயங்களை ஆராய்ந்துபார்க்கிறவர் ஆவியின் சிந்தனை இன்னதென்று அறிவார்.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ஆவியானவர் தேவனுடைய சித்தத்தின்படியே பரிசுத்தவான்களுக்காக வேண்டுதல் செய்கிறபடியால், இருதயங்களை ஆராய்ந்துபார்க்கிறவர் ஆவியின் சிந்தனை இன்னதென்று அறிவார்.]]></a:t>
            </a:r>
          </a:p>
        </p:txBody>
      </p:sp>
    </p:spTree>
  </p:cSld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ன்றியும், அவருடைய தீர்மானத்தின்படி அழைக்கப்பட்டவர்களாய் தேவனிடத்தில் அன்புகூருகிறவர்களுக்குச் சகலமும் நன்மைக்கு ஏதுவாக நடக்கிறதென்று அறிந்திருக்கிறோம்.]]></a:t>
            </a:r>
          </a:p>
        </p:txBody>
      </p:sp>
    </p:spTree>
  </p:cSld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ன்றியும், அவருடைய தீர்மானத்தின்படி அழைக்கப்பட்டவர்களாய் தேவனிடத்தில் அன்புகூருகிறவர்களுக்குச் சகலமும் நன்மைக்கு ஏதுவாக நடக்கிறதென்று அறிந்திருக்கிறோம்.]]></a:t>
            </a:r>
          </a:p>
        </p:txBody>
      </p:sp>
    </p:spTree>
  </p:cSld>
</p:notes>
</file>

<file path=ppt/notesSlides/notesSlide7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தம்முடைய குமாரன் அநேக சகோதரருக்குள்ளே முதற்பேறானவராயிருக்கும்பொருட்டு, தேவன் எவர்களை முன்னறிந்தாரோ அவர்களைத் தமது குமாரனுடைய சாயலுக்கு ஒப்பாயிருப்பதற்கு முன்குறித்திருக்கிறார்;]]></a:t>
            </a:r>
          </a:p>
        </p:txBody>
      </p:sp>
    </p:spTree>
  </p:cSld>
</p:notes>
</file>

<file path=ppt/notesSlides/notesSlide7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தம்முடைய குமாரன் அநேக சகோதரருக்குள்ளே முதற்பேறானவராயிருக்கும்பொருட்டு, தேவன் எவர்களை முன்னறிந்தாரோ அவர்களைத் தமது குமாரனுடைய சாயலுக்கு ஒப்பாயிருப்பதற்கு முன்குறித்திருக்கிறார்;]]></a:t>
            </a:r>
          </a:p>
        </p:txBody>
      </p:sp>
    </p:spTree>
  </p:cSld>
</p:notes>
</file>

<file path=ppt/notesSlides/notesSlide7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எவர்களை முன்குறித்தாரோ அவர்களை அழைத்துமிருக்கிறார்; எவர்களை அழைத்தாரோ அவர்களை நீதிமான்களாக்கியுமிருக்கிறார்; எவர்களை நீதிமான்களாக்கினாரோ அவர்களை மகிமைப்படுத்தியுமிருக்கிறார்.]]></a:t>
            </a:r>
          </a:p>
        </p:txBody>
      </p:sp>
    </p:spTree>
  </p:cSld>
</p:notes>
</file>

<file path=ppt/notesSlides/notesSlide7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எவர்களை முன்குறித்தாரோ அவர்களை அழைத்துமிருக்கிறார்; எவர்களை அழைத்தாரோ அவர்களை நீதிமான்களாக்கியுமிருக்கிறார்; எவர்களை நீதிமான்களாக்கினாரோ அவர்களை மகிமைப்படுத்தியுமிருக்கிறார்.]]></a:t>
            </a:r>
          </a:p>
        </p:txBody>
      </p:sp>
    </p:spTree>
  </p:cSld>
</p:notes>
</file>

<file path=ppt/notesSlides/notesSlide7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இவைகளைக்குறித்து நாம் என்னசொல்லுவோம்? தேவன் நம்முடைய பட்சத்திலிருந்தால் நமக்கு விரோதமாயிருப்பவன் யார்?]]></a:t>
            </a:r>
          </a:p>
        </p:txBody>
      </p:sp>
    </p:spTree>
  </p:cSld>
</p:notes>
</file>

<file path=ppt/notesSlides/notesSlide7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தம்முடைய சொந்தக்குமாரனென்றும் பாராமல் நம்மெல்லாருக்காகவும் அவரை ஒப்புக்கொடுத்தவர், அவரோகூட மற்ற எல்லாவற்றையும் நமக்கு அருளாதிருப்பதெப்படி?]]></a:t>
            </a:r>
          </a:p>
        </p:txBody>
      </p:sp>
    </p:spTree>
  </p:cSld>
</p:notes>
</file>

<file path=ppt/notesSlides/notesSlide7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தம்முடைய சொந்தக்குமாரனென்றும் பாராமல் நம்மெல்லாருக்காகவும் அவரை ஒப்புக்கொடுத்தவர், அவரோகூட மற்ற எல்லாவற்றையும் நமக்கு அருளாதிருப்பதெப்படி?]]></a:t>
            </a:r>
          </a:p>
        </p:txBody>
      </p:sp>
    </p:spTree>
  </p:cSld>
</p:notes>
</file>

<file path=ppt/notesSlides/notesSlide7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தம்முடைய சொந்தக்குமாரனென்றும் பாராமல் நம்மெல்லாருக்காகவும் அவரை ஒப்புக்கொடுத்தவர், அவரோகூட மற்ற எல்லாவற்றையும் நமக்கு அருளாதிருப்பதெப்படி?]]></a:t>
            </a:r>
          </a:p>
        </p:txBody>
      </p:sp>
    </p:spTree>
  </p:cSld>
</p:notes>
</file>

<file path=ppt/notesSlides/notesSlide8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தேவன் தெரிந்துகொண்டவர்கள்மேல் குற்றஞ்சாட்டுகிறவன் யார்? தேவனே அவர்களை நீதிமான்களாக்குகிறவர்.]]></a:t>
            </a:r>
          </a:p>
        </p:txBody>
      </p:sp>
    </p:spTree>
  </p:cSld>
</p:notes>
</file>

<file path=ppt/notesSlides/notesSlide8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ஆக்கினைக்குள்ளாகத் தீர்க்கிறவன் யார்? கிறிஸ்துவே மரித்தவர்; அவரே எழுந்துமிருக்கிறவர்; அவரே தேவனுடைய வலதுபாரிசத்திலும் இருக்கிறவர், நமக்காக வேண்டுதல் செய்கிறவரும் அவரே.]]></a:t>
            </a:r>
          </a:p>
        </p:txBody>
      </p:sp>
    </p:spTree>
  </p:cSld>
</p:notes>
</file>

<file path=ppt/notesSlides/notesSlide8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ஆக்கினைக்குள்ளாகத் தீர்க்கிறவன் யார்? கிறிஸ்துவே மரித்தவர்; அவரே எழுந்துமிருக்கிறவர்; அவரே தேவனுடைய வலதுபாரிசத்திலும் இருக்கிறவர், நமக்காக வேண்டுதல் செய்கிறவரும் அவரே.]]></a:t>
            </a:r>
          </a:p>
        </p:txBody>
      </p:sp>
    </p:spTree>
  </p:cSld>
</p:notes>
</file>

<file path=ppt/notesSlides/notesSlide8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ஆக்கினைக்குள்ளாகத் தீர்க்கிறவன் யார்? கிறிஸ்துவே மரித்தவர்; அவரே எழுந்துமிருக்கிறவர்; அவரே தேவனுடைய வலதுபாரிசத்திலும் இருக்கிறவர், நமக்காக வேண்டுதல் செய்கிறவரும் அவரே.]]></a:t>
            </a:r>
          </a:p>
        </p:txBody>
      </p:sp>
    </p:spTree>
  </p:cSld>
</p:notes>
</file>

<file path=ppt/notesSlides/notesSlide8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உமதுநிமித்தம் எந்நேரமும் கொல்லப்படுகிறோம், அடிக்கப்படும் ஆடுகளைப்போல எண்ணப்படுகிறோம் என்று எழுதியிருக்கிறபடி நேரிட்டாலும்,]]></a:t>
            </a:r>
          </a:p>
        </p:txBody>
      </p:sp>
    </p:spTree>
  </p:cSld>
</p:notes>
</file>

<file path=ppt/notesSlides/notesSlide8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உமதுநிமித்தம் எந்நேரமும் கொல்லப்படுகிறோம், அடிக்கப்படும் ஆடுகளைப்போல எண்ணப்படுகிறோம் என்று எழுதியிருக்கிறபடி நேரிட்டாலும்,]]></a:t>
            </a:r>
          </a:p>
        </p:txBody>
      </p:sp>
    </p:spTree>
  </p:cSld>
</p:notes>
</file>

<file path=ppt/notesSlides/notesSlide8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உமதுநிமித்தம் எந்நேரமும் கொல்லப்படுகிறோம், அடிக்கப்படும் ஆடுகளைப்போல எண்ணப்படுகிறோம் என்று எழுதியிருக்கிறபடி நேரிட்டாலும்,]]></a:t>
            </a:r>
          </a:p>
        </p:txBody>
      </p:sp>
    </p:spTree>
  </p:cSld>
</p:notes>
</file>

<file path=ppt/notesSlides/notesSlide8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உமதுநிமித்தம் எந்நேரமும் கொல்லப்படுகிறோம், அடிக்கப்படும் ஆடுகளைப்போல எண்ணப்படுகிறோம் என்று எழுதியிருக்கிறபடி நேரிட்டாலும்,]]></a:t>
            </a:r>
          </a:p>
        </p:txBody>
      </p:sp>
    </p:spTree>
  </p:cSld>
</p:notes>
</file>

<file path=ppt/notesSlides/notesSlide8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உமதுநிமித்தம் எந்நேரமும் கொல்லப்படுகிறோம், அடிக்கப்படும் ஆடுகளைப்போல எண்ணப்படுகிறோம் என்று எழுதியிருக்கிறபடி நேரிட்டாலும்,]]></a:t>
            </a:r>
          </a:p>
        </p:txBody>
      </p:sp>
    </p:spTree>
  </p:cSld>
</p:notes>
</file>

<file path=ppt/notesSlides/notesSlide8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கிறிஸ்துவின் அன்பைவிட்டு நம்மைப் பிரிப்பவன் யார்? உபத்திரவமோ, வியாகுலமோ, துன்பமோ, பசியோ, நிர்வாணமோ, நாசமோசமோ, பட்டயமோ?]]></a:t>
            </a:r>
          </a:p>
        </p:txBody>
      </p:sp>
    </p:spTree>
  </p:cSld>
</p:notes>
</file>

<file path=ppt/notesSlides/notesSlide9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கிறிஸ்துவின் அன்பைவிட்டு நம்மைப் பிரிப்பவன் யார்? உபத்திரவமோ, வியாகுலமோ, துன்பமோ, பசியோ, நிர்வாணமோ, நாசமோசமோ, பட்டயமோ?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428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9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0.xml"/>
</Relationships>

</file>

<file path=ppt/slides/_rels/slide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1.xml"/>
</Relationships>

</file>

<file path=ppt/slides/_rels/slide7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2.xml"/>
</Relationships>

</file>

<file path=ppt/slides/_rels/slide7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3.xml"/>
</Relationships>

</file>

<file path=ppt/slides/_rels/slide7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4.xml"/>
</Relationships>

</file>

<file path=ppt/slides/_rels/slide7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5.xml"/>
</Relationships>

</file>

<file path=ppt/slides/_rels/slide7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6.xml"/>
</Relationships>

</file>

<file path=ppt/slides/_rels/slide7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7.xml"/>
</Relationships>

</file>

<file path=ppt/slides/_rels/slide7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8.xml"/>
</Relationships>

</file>

<file path=ppt/slides/_rels/slide7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9.xml"/>
</Relationships>

</file>

<file path=ppt/slides/_rels/slide8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0.xml"/>
</Relationships>

</file>

<file path=ppt/slides/_rels/slide8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1.xml"/>
</Relationships>

</file>

<file path=ppt/slides/_rels/slide8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2.xml"/>
</Relationships>

</file>

<file path=ppt/slides/_rels/slide8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3.xml"/>
</Relationships>

</file>

<file path=ppt/slides/_rels/slide8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4.xml"/>
</Relationships>

</file>

<file path=ppt/slides/_rels/slide8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5.xml"/>
</Relationships>

</file>

<file path=ppt/slides/_rels/slide8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6.xml"/>
</Relationships>

</file>

<file path=ppt/slides/_rels/slide8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7.xml"/>
</Relationships>

</file>

<file path=ppt/slides/_rels/slide8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8.xml"/>
</Relationships>

</file>

<file path=ppt/slides/_rels/slide8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9.xml"/>
</Relationships>

</file>

<file path=ppt/slides/_rels/slide9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0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8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જે લોકો દૈહિક છે તેઓ દેવને પ્રસન્ન કરી શકતા નથ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8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પરંતુ તમારા પર દૈહિક મનની સત્તા નથી. જો દેવનો આત્મા તમારામાં ખરેખર વસતો હોય તો તમારા પર આત્માન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8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ત્તા ચાલે છે, પરંતુ જો કોઈ વ્યક્તિના હૃદય પર ખ્રિસ્તના આત્માનો પ્રભાવ નહિ હોય, તો ખ્રિસ્ત પાસ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8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નું સ્થાન નથ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8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પાપને કારણે તમારું શરીર મરેલું છે. પરંતુ જો તમારામાં ખ્રિસ્ત (વસતો) હશે, તો આત્મા તમને જીવ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8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આપશે, કેમ કે તમને દેવ સાથે ન્યાયી ઠરાવવામાં આવ્યા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8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તેથી હવે જે લોકો ખ્રિસ્ત ઈસુમાં છે, તેઓને અપરાધી ઠરાવવામાં આવતા નથ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8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જો દેવે ઈસુને મૃત્યુમાંથી ઊઠાડ્યો, અને જો દેવનો આત્મા તમારામાં વસતો હશે, તો તમારા ર્મત્ય શરીરો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8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ણ તે નવું જીવન આપશે. ખ્રિસ્તને મૃત્યુમાંથી ઊઠાડનાર એક માત્ર દેવ છે. અને એ જ રીતે તમારામાં રહેત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8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નો પવિત્ર આત્મા દ્વારા તમારા નાશવંત શરીરોને જીવન આપ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8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મને શા માટે અપરાધી ઠરાવવામાં આવ્યો નથી? કારણ કે ખ્રિસ્ત ઈસુમાં આત્માનો જે નિયમ જીવન લાવે છે તેણ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8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ને પાપના તથા મરણના નિયમથી મુક્ત કર્યો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8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તેથી, મારા ભાઈઓ અને બહેનો, આપણે આપણાં પાપાત્માઓની સત્તા આપણા પર ન જ ચાલવા દેવી જોઈએ. આપણાં પાપ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8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શરીરોની ઈચ્છાઓ કે વાસનાઓથી દોરવાઈને આપણે જીવવું જોઈએ જ નહ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8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આપણી પાપમય જાતે નિયમને બિનઅસરકારક બનાવ્યો. જે નિયમ ન કરી શકે તે દેવે કર્યું. બીજા લોકો માનવજીવનન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8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પયોગ પાપકર્મમાં કરે છે. પણ દેવે તેના દીકરાને માનવજીવનના રૂપમાં પૃથ્વી પર પાપ માટે પોતાને મત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8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બલિદાન અર્પણ કરવા મોકલ્યો. આમ પાપનો નાશ કરવા દેવે માનવજીવનનો ઉપયોગ કર્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8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જો તમારા પાપી સ્વભાવની વાસનાઓ સંતોષવા તમે ખરાબ કામો પાછળ તમારા જીવનનો ઉપયોગ કરશો, તો તમારુ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8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ૃત્યુ થશે જ. પરંતુ શરીરનાં કામોને મારી નાખવા જો તમે આત્માનો ઉપયોગ કરશો તો તમને સાચું જીવન પ્રાપ્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8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થ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8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દેવનાં સાચાં સંતાનો એ છે કે જેઓ દેવના આત્માનું માર્ગદર્શન સ્વીકાર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8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આપણા જીવનમાં નિયમની પરિપૂર્ણતાના હેતુ માટે દેવે આમ કર્યું. હવે આપણે આપણી પાપમય જાતના હુકમ પ્રમાણ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8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જીવતા નથી. પણ હવે આપણે આત્માને અનુસરીને જીવીએ છીએ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8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ફક્ત પાપમય દુર્વાસનાઓની જ ઈચ્છાઓ વિષે જે લોકો વિચારે છે, તે પાપમય દુર્વાસનાઓને અનુસરીને જીવ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8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ણ જે લોકો આત્માને અનુસરે છે તેઓ હંમેશા આત્મા તેમની પાસે જે કરવાની અપેક્ષા રાખે છે તેનો વિચાર કર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8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8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જે આત્મા આપણને પ્રાપ્ત થયો છે તે કોઈ સામાન્ય આત્મા નથી કે જે આપણને ફરીથી દાસ બનાવીને ભયભીત કર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8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જે આત્મા આપણને પ્રાપ્ત થયો છે, તે આપણને દેવનાં સંતાનો બનાવે છે. અને એ ભાવનાથી જ તો આપણે દેવને “પિત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8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્રિય પિતા,” કહીને બોલાવીએ છીએ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8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જો કોઈ વ્યક્તિના વિચારો પર તેના દૈહિક મનનો કાબૂ હશે, તો તેનું આધ્યાત્મિક મૃત્યુ છે. પરંતુ જો કો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8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વ્યક્તિના વિચારો પર આત્માનો કાબૂ હોય તો ત્યાં જીવન તથા શાંતિ હોય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8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આ સત્ય કેમ છે? જો કોઈ વ્યક્તિના વિચારો પર તેના દૈહિક મનનો કાબૂ હશે તો તે વ્યક્તિ દેવથી વિમુખ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8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વી વ્યક્તિ દેવનો નિયમ પાળવાનો ઈન્કાર કરે છે. અને ખરેખર તો એવી વ્યક્તિ દેવનો આદેશ પાળી શકતી નથ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8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આપણા આત્માની સાથે એ જ આત્મા સાક્ષી આપે છે કે આપણે દેવનાં સંતાનો છીએ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8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જો આપણે દેવનાં સંતાનો હોઈશું, તો દેવ પોતાનાં માણસોને જે આશીર્વાદ આપે છે, તે આપણને પણ મળશે. 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8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આશીર્વાદો દેવ તરફથી આપણને મળશે. ખ્રિસ્તની સાથે સાથે આપણને પણ એ આશીર્વાદ પ્રાપ્ત થશે. પરંતુ ખ્રિસ્ત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8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જે દુ:ખો સહન કર્યા હતાં, તેમ આપણે પણ સહન કરવાં જ પડશે. તો જ, ખ્રિસ્તની જેમ આપણને પણ મહિમા પ્રાપ્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8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થ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8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હમણાં આપણે દુ:ખો સહન કરી રહ્યા છીએ. પરંતુ ભવિષ્યમાં આપણને જે મહિમા પ્રાપ્ત થવાનો છે તેન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8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ુલનામાં આપણાં અત્યારનાં દુ:ખો કઈ જ નથ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8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દેવે સર્જેલી દરેક વસ્તુ એ સમયની ઉત્તેજનાપૂર્વક રાહ જોઈ રહી છે કે જ્યારે દેવ દુનિયાને બતાવી દેશ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8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ે તેનાં (સાચાં) સંતાનો કોણ છે એ ઘટના ઘટે એની આખા જગતને આતુરતા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8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દેવ દ્વારા જેણે આપણા પર પ્રેમ દર્શાવ્યો છે, તેના દ્વારા આ બધી બાબતોમાં આપણને સંપૂર્ણ વિજ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8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્રાપ્ત થયો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8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દેવે જે દરેક વસ્તુ ર્સજી તે દરેક વસ્તુ જાણે નિરર્થકતાને આધીન હોય તેમ તેને બદલી નાખવામાં આવ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8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ને બદલવાની ઈચ્છા ન હતી. પરંતુ દેવે તેમાં પરિવર્તન કરવાનો નિર્ણય કર્યો. પરંતુ તેમાં પણ આ આશા તો હત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8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હા, મને તો ખાતરી છે કે દેવના પ્રેમથી આપણને કોઈ પણ વસ્તુ જુદા કરી શકતી નથી. મૃત્યુ, જીવન, દૂતો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8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ધિકારીઓ, વર્તમાન, ભવિષ્ય, કોઈ પણ સત્તા કે શક્તિ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8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કે દેવ-સર્જિત પ્રત્યેક વસ્તુ નષ્ટ થવાથી મુક્ત હશે. એવી પણ આશા હતી કે દેવનાં સંતાનોને જે મુક્ત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8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ને મહિમા પ્રાપ્ત થયા છે, તે દેવે બનાવેલી દરેક વસ્તુને મળ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8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આપણા ઉપર કે આપણી નીચે કે સજાર્યેલ જગતમાં સૌથી વધ શક્તિશાળી હોય એવું કોઈ તત્વ કે કોઈ પણ વસ્ત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8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ખ્રિસ્ત ઈસુ આપણા પ્રભુમાં રહેલા દેવના પ્રેમથી આપણને કદી પણ જુદા પાડી શકશે નહ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8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આપણે જાણીએ છીએ કે, બાળકને જન્મ આપવા માટે તૈયાર કોઈ સ્ત્રી દુ:ખ સહન કરતી રાહ જોતી હોય, એ રીત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8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ત્યારે તો સમગ્ર સૃષ્ટિ દેવ-સર્જિત દરેક વસ્તુ માટે પ્રસૂતાની વેદના જેવી વેદના સહન કરી રહી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8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પરંતુ તે એકલી જ નહિ, પણ આપણે પોતે જેઓને આત્માનું પ્રથમફળ મળ્યું છે. તે જોઈને પણ દત્તકપુત્રપણાની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8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ટલે આપણા શરીરના ઉદ્ધારની વાટ જોતાં આપણે પોતાના મનમાં નિસાસા નાખીએ છીએ, કહેવાનો અર્થ એ છે કે આપણા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8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શરીરોથી આપણને મુક્તિ મળી જાય એની આપણે પ્રતિક્ષા કરી રહ્યા છીએ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8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કારણ કે એ જ આશાથી આપણો ઉદ્ધાર થયો છે. પણ જે આશા દૃશ્ય હોય તે આશા નથી કેમ કે કોઈ માણસ પોતે જે જુએ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8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છે, તેની આશા કેવી રીતે રાખ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8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પરંતુ આપણે એવી વસ્તુ મેળવવાની આશા રાખીએ છીએ કે જે હજી સુધી આપણને મળી નથી. તેના માટે આપણ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8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ધીરજપૂર્વક પ્રતિક્ષા કરી રહ્યા છીએ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8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વળી, પવિત્ર આત્મા પણ આપણને સહાય કરે છે. આપણે ઘણા નિર્બળ છીએ, પરંતુ આપણી નિર્બળતાને દૂર કરવ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8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વિત્ર આત્મા આપણને મદદ કરે છે. આપણે પ્રાર્થના કેવી રીતે કરવી જોઈએ એ પણ આપણે તો જાણતા નથી. પરંતુ આપણ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8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વતી પવિત્ર આત્મા પોતે દેવ સાથે વાત કરે છે. આપણા માટે પવિત્ર આત્મા દેવને વિનવે છે. શબ્દો જેને વ્યક્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8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રી ન શકે એવી ઊડી લાગણીથી પવિત્ર આત્મા (આપણા વતી) દેવ સાથે વાર્તાલાપ કર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8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અંતકરણને પારખનાર દેવ આત્માના મનમાં શું છે તે જાણે છે. કારણ કે પવિત્ર આત્મા લોકોના હૃદયમાં જો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8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શકે છે અને અંત:કરણમાં શું છે તે પણ જાણે છે, કારણ કે તેના પોતાના લોકો વતી દેવ જે ઈચ્છે છે તે આત્મ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8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દેવને કહ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8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આપણે જાણીએ છીએ કે જે લોકો દેવને ચાહે છે તેમના બધાજ કાર્યોમાં દેવ તેઓના ભલા માટે કામ કરે છે. ત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8]]>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ોકો દેવની ખાસ પસંદગી પામેલા છે, કેમ કે દેવની એવી યોજના હત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8]]>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દુનિયાની રચના કરી તે પહેલાં દેવ એ લોકોને ઓળખતો હતો. અને દેવે એવો પણ નિર્ણય કર્યો હતો કે એ લોક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8]]>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ના દીકરા જેવા થાય. અનેક ભાઈઓ અને બહેનોમાં ઈસુ સર્વ પ્રથમ જન્મેલો સૌથી મોટો ગણા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8]]>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પોતાના દીકરા જેવા થવા લોકોને દેવે નિમંત્રણ આપ્યું. અને એ લોકોને પોતાની સાથે ન્યાયી બનાવ્યા અ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8]]>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ોતાની સાથે રહેવાની યોગ્યતા આપી. જેઓને ન્યાયી ઠરાવ્યા તેઓને મહિમાવંત પણ કર્ય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8]]>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તો હવે આ વિષે આપણે શું કહીશું? જો દેવ આપણી સાથે છે તો આપણને કોઈ પણ વ્યક્તિ હરાવી શકશે નહ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8]]>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આપણા માટે તો દેવ કઈ પણ કરી શકશે. આપણા માટે કઈ પણ સહન કરવા માટે તેણે પોતાનો દીકરો આપ્યો. પોતાન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8]]></a:t>
            </a: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દીકરાને પણ દેવે દુ:ખ સહન કરવા દીધું, આપણા સૌના કલ્યાણ માટે દેવે પોતાનો દીકરો પણ સોંપી દીધો, તો ત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8]]></a:t>
            </a: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ૃપા કરીને આપણને તેની સાથે બધુંએ કેમ નહિ આપશે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8]]></a:t>
            </a: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દેવે પસંદ કરેલા લોકો પર કોણ દોષ મૂકી શકશે? કોઈ નહિ! દેવ જ છે કે જે લોકોને ન્યાયી બનાવ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8]]></a:t>
            </a: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કોણ કહી શકશે કે દેવના લોકો અપરાધી છે? કોઈ પણ નહિ! આપણા માટે ખ્રિસ્ત ઈસુએ મૃત્યુ સ્વીકાર્યું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8]]></a:t>
            </a: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રંતુ એમાં જ કાંઈ બધું આવી જતું નથી. મૃત્યુમાંથી તેને ઊભો કરવામાં આવ્યો હતો. હવે તે દેવને જમણે હાથ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8]]></a:t>
            </a: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છે અને આપણા વતી આપણા ઉદ્ધાર માટે દેવને વિનંતી કરી રહ્યો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8]]></a:t>
            </a:r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શું ખ્રિસ્તના પ્રેમમાંથી કોઈ પણ વસ્તુ આપણને જુદા પાડી શકશે? ના! શું વિપત્તિ, કે વેદના કે સતાવણ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8]]></a:t>
            </a:r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ે, દુષ્કાળ કે, નગ્નતા કે જોખમ કે, તલવાર? અપણને ખ્રિસ્તના પ્રેમમાંથી જુદા પાડી શકશે? ના! તો શુ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8]]></a:t>
            </a:r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મસ્યાઓ અથવા ખ્રિસ્તના દુશ્મનો દ્વારા ઊભી કરાતી મુશ્કેલીઓ અને જુલ્મ આપણને ખ્રિસ્તના પ્રેમથી જુદા કર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8]]></a:t>
            </a:r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શકશે? ના! આપણી પાસે જો ખોરાક કે કપડાં નહિ હોય તો તેથી શું આપણે ખ્રિસ્તના પ્રેમથી જુદા થઈ જઈશું? ના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8]]></a:t>
            </a:r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જોખમ કે મૃત્યુ પણ આવે તેથી શું આપણે ખ્રિસ્તના પ્રેમથી જુદા થઈ જઈશું? ના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8]]></a:t>
            </a:r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શાસ્ત્રોમાં લખ્યું છે તેમ:“તારે (ખ્રિસ્તને) લીધે અમે તો હંમેશા મૃત્યુના જોખમ નીચે છીએ. લોકો ત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8]]></a:t>
            </a:r>
          </a:p>
        </p:txBody>
      </p:sp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મ જ માને છે કે અમારું મૂલ્ય કતલ કરવા લાયક ઘેટાંથી વિશેષ કાંઈ નથી.” ગીતશાસ્ત્ર 44:22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8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2">
  <a:themeElements>
    <a:clrScheme name="Theme1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90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2026-10-21T04:46:54Z</dcterms:created>
  <dcterms:modified xsi:type="dcterms:W3CDTF">2026-10-21T04:46:54Z</dcterms:modified>
  <dc:title>રોમનોને પત્ર : 8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