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ஈசாக்கு யாக்கோபை அழைத்து. அவனை ஆசீர்வதித்து, நீ கானானியருடைய குமாரத்திகளில் பெண்கொள்ளாம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ழுந்து புறப்பட்டு, பதான் அராமிலிருக்கிற உன் தாயினுடைய தகப்பனாகிய பெத்துவேலுடைய வீட்டுக்குப் போய், அவ்விடத்தில் உன் தாயின் சகோதரனாகிய லாபானின் குமாரத்திகளுக்குள் பெண்கொள் என்று அவனுக்குக் கட்டளையி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ழுந்து புறப்பட்டு, பதான் அராமிலிருக்கிற உன் தாயினுடைய தகப்பனாகிய பெத்துவேலுடைய வீட்டுக்குப் போய், அவ்விடத்தில் உன் தாயின் சகோதரனாகிய லாபானின் குமாரத்திகளுக்குள் பெண்கொள் என்று அவனுக்குக் கட்டளையி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வவல்லமையுள்ள தேவன் உன்னை ஆசீர்வதித்து, நீ பல ஜனக்கூட்டமாகும்படி உன்னைப் பலுகவும் பெருகவும்பண்ணி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வவல்லமையுள்ள தேவன் உன்னை ஆசீர்வதித்து, நீ பல ஜனக்கூட்டமாகும்படி உன்னைப் பலுகவும் பெருகவும்பண்ணி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் ஆபிரகாமுக்குக் கொடுத்ததும் நீ பரதேசியாய்த் தங்குகிறதுமான தேசத்தை நீ சுதந்தரித்துக்கொள்ளும்படி ஆபிரகாமுக்கு அருளிய ஆசீர்வாதத்தை உனக்கும் உன் சந்ததிக்கும் அருளுவாராக என்று சொல்லி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் ஆபிரகாமுக்குக் கொடுத்ததும் நீ பரதேசியாய்த் தங்குகிறதுமான தேசத்தை நீ சுதந்தரித்துக்கொள்ளும்படி ஆபிரகாமுக்கு அருளிய ஆசீர்வாதத்தை உனக்கும் உன் சந்ததிக்கும் அருளுவாராக என்று சொல்லி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ஈசாக்கு யாக்கோபை அனுப்பிவிட்டான். அப்பொழுது அவன் பதான் அராமிலிருக்கும் சீரியா தேசத்தானாகிய பெத்துவேலுடைய குமாரனும், தனக்கும் ஏசாவுக்கும் தாயாகிய ரெபெக்காளின் சகோதரனுமான லாபானிடத்துக்குப் போகப் புறப்ப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ஈசாக்கு யாக்கோபை அனுப்பிவிட்டான். அப்பொழுது அவன் பதான் அராமிலிருக்கும் சீரியா தேசத்தானாகிய பெத்துவேலுடைய குமாரனும், தனக்கும் ஏசாவுக்கும் தாயாகிய ரெபெக்காளின் சகோதரனுமான லாபானிடத்துக்குப் போகப் புறப்ப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ஈசாக்கு யாக்கோபை ஆசீர்வதித்து, ஒரு பெண்ணைக் கொள்ளும்படி அவனைப் பதான் அராமுக்கு அனுப்பினதையும், அவனை ஆசீர்வதிக்கையில்: நீ கானானியருடைய குமாரத்திகளில் பெண்கொள்ளவேண்டாம் என்று அவனுக்குக் கட்டளையிட்டதைய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ஈசாக்கு யாக்கோபை ஆசீர்வதித்து, ஒரு பெண்ணைக் கொள்ளும்படி அவனைப் பதான் அராமுக்கு அனுப்பினதையும், அவனை ஆசீர்வதிக்கையில்: நீ கானானியருடைய குமாரத்திகளில் பெண்கொள்ளவேண்டாம் என்று அவனுக்குக் கட்டளையிட்டதைய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ு தன் தகப்பனுக்கும் தன் தாய்க்கும் கீழ்ப்படிந்து, பதான் அராமுக்கு புறப்பட்டுப்போனதையும் ஏசா கண்டதினா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னானிய குமாரத்திகள் தன் தகப்பனாகிய ஈசாக்கின் பார்வைக்கு ஆகாதவர்கள் என்பதை ஏசா அறிந்ததினால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சா இஸ்மவேலிடத்துக்குப் போய், தனக்கு முன்னிருந்த மனைவிகளுமன்றி, ஆபிரகாமுடைய குமாரனாகிய இஸ்மவேலின் குமாரத்தியும் நெபாயோத்தின் சகோதரியுமாகிய மகலாத்தையும் விவாகம்பண்ண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சா இஸ்மவேலிடத்துக்குப் போய், தனக்கு முன்னிருந்த மனைவிகளுமன்றி, ஆபிரகாமுடைய குமாரனாகிய இஸ்மவேலின் குமாரத்தியும் நெபாயோத்தின் சகோதரியுமாகிய மகலாத்தையும் விவாகம்பண்ண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க்கோபு பெயெர்செபாவை விட்டுப் புறப்பட்டு ஆரானுக்குப் போகப் பிரயாணம்பண்ண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 இடத்திலே வந்து, சூரியன் அஸ்தமித்தபடியினால், அங்கே ராத்தங்கி, அவ்விடத்துக் கற்களில் ஒன்றை எடுத்து, தன் தலையின்கீழ் வைத்து, அங்கே நித்திரை செய்யும்படி படுத்துக்கொண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 இடத்திலே வந்து, சூரியன் அஸ்தமித்தபடியினால், அங்கே ராத்தங்கி, அவ்விடத்துக் கற்களில் ஒன்றை எடுத்து, தன் தலையின்கீழ் வைத்து, அங்கே நித்திரை செய்யும்படி படுத்துக்கொண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அவன் ஒரு சொப்பனம் கண்டான்; இதோ, ஒரு ஏணி பூமியிலே வைக்கப்பட்டிருந்தது, அதின் நுனி வானத்தை எட்டியிருந்தது, அதிலே தேவதூதர் ஏறுகிறவர்களும் இறங்குகிறவர்களுமாய் இ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அவன் ஒரு சொப்பனம் கண்டான்; இதோ, ஒரு ஏணி பூமியிலே வைக்கப்பட்டிருந்தது, அதின் நுனி வானத்தை எட்டியிருந்தது, அதிலே தேவதூதர் ஏறுகிறவர்களும் இறங்குகிறவர்களுமாய் இ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மேலாகக் கர்த்தர் நின்று: நான் உன் தகப்பனாகிய ஆபிரகாமின் தேவனும் ஈசாக்கின் தேவனுமாகிய கர்த்தர்; நீ படுத்திருக்கிற பூமியை உனக்கும் உன் சந்ததிக்கும் தர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மேலாகக் கர்த்தர் நின்று: நான் உன் தகப்பனாகிய ஆபிரகாமின் தேவனும் ஈசாக்கின் தேவனுமாகிய கர்த்தர்; நீ படுத்திருக்கிற பூமியை உனக்கும் உன் சந்ததிக்கும் தர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சந்ததி பூமியின் தூளைப்போலிருக்கும்; நீ மேற்கேயும், கிழக்கேயும், வடக்கேயும், தெற்கேயும் பரம்புவாய்; உனக்குள்ளும் உன் சந்ததிக்குள்ளும் பூமியின் வம்சங்களெல்லாம் ஆசீர்வதிக்கப்ப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சந்ததி பூமியின் தூளைப்போலிருக்கும்; நீ மேற்கேயும், கிழக்கேயும், வடக்கேயும், தெற்கேயும் பரம்புவாய்; உனக்குள்ளும் உன் சந்ததிக்குள்ளும் பூமியின் வம்சங்களெல்லாம் ஆசீர்வதிக்கப்ப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சந்ததி பூமியின் தூளைப்போலிருக்கும்; நீ மேற்கேயும், கிழக்கேயும், வடக்கேயும், தெற்கேயும் பரம்புவாய்; உனக்குள்ளும் உன் சந்ததிக்குள்ளும் பூமியின் வம்சங்களெல்லாம் ஆசீர்வதிக்கப்ப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ன்னோடே இருந்து, நீ போகிற இடத்திலெல்லாம் உன்னைக் காத்து, இந்தத் தேசத்துக்கு உன்னைத் திரும்பிவரப்பண்ணுவேன்; நான் உனக்குச் சொன்னதைச் செய்யுமளவும் உன்னைக் கைவிடுவதில்லை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ன்னோடே இருந்து, நீ போகிற இடத்திலெல்லாம் உன்னைக் காத்து, இந்தத் தேசத்துக்கு உன்னைத் திரும்பிவரப்பண்ணுவேன்; நான் உனக்குச் சொன்னதைச் செய்யுமளவும் உன்னைக் கைவிடுவதில்லை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ாக்கோபு நித்திரை தெளிந்து விழித்தபோது: மெய்யாகவே கர்த்தர் இந்த இடத்தில் இருக்கிறார்; இதை நான் அறியாதிருந்தே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பயந்து, இந்த ஸ்தலம் எவ்வளவு பயங்கரமாயிருக்கிறது! இது தேவனுடைய வீடேயல்லாமல் வேறல்ல, இது வானத்தின் வாசல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காலையிலே யாக்கோபு எழுந்து, தன் தலையின் கீழ் வைத்திருந்த கல்லை எடுத்து, அதைத் தூணாக நிறுத்தி, அதின்மேல் எண்ணெய் வார்த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காலையிலே யாக்கோபு எழுந்து, தன் தலையின் கீழ் வைத்திருந்த கல்லை எடுத்து, அதைத் தூணாக நிறுத்தி, அதின்மேல் எண்ணெய் வார்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ஸ்தலத்திற்குப் பெத்தேல் என்று பேரிட்டான்; அதற்கு முன்னே அவ்வூருக்கு லூஸ் என்னும் பேர் இ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யாக்கோபு: தேவன் என்னோடே இருந்து, நான் போகிற இந்த வழியிலே என்னைக் காப்பாற்றி, உண்ண ஆகாரமும், உடுக்க வஸ்திரமும் எனக்குத் தந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யாக்கோபு: தேவன் என்னோடே இருந்து, நான் போகிற இந்த வழியிலே என்னைக் காப்பாற்றி, உண்ண ஆகாரமும், உடுக்க வஸ்திரமும் எனக்குத் தந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னை என் தகப்பன் வீட்டுக்குச் சமாதானத்தோடே திருப்பிவரப்பண்ணுவாரானால், கர்த்தர் எனக்குத் தேவனாயிருப்பார்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தூணாக நிறுத்தின இந்தக் கல் தேவனுக்கு வீடாகும்; தேவரீர் எனக்குத் தரும் எல்லாவற்றிலும் உமக்குத் தசமபாகம் செலுத்துவேன் என்று சொல்லிப் பொருத்தனைபண்ணிக்கொண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தூணாக நிறுத்தின இந்தக் கல் தேவனுக்கு வீடாகும்; தேவரீர் எனக்குத் தரும் எல்லாவற்றிலும் உமக்குத் தசமபாகம் செலுத்துவேன் என்று சொல்லிப் பொருத்தனைபண்ணிக்கொண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స్సాకు యాకోబును పిలిపించినీవు కనాను కుమార్తెలలో ఎవతెను వివాహము చేసికొన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వు లేచి పద్దనరాములోనున్న నీ తల్లికి తండ్రియైన బెతూయేలు ఇంటికి వెళ్లి అక్కడ నీ తల్లి సహోదరుడ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ాబాను కుమార్తెలలో ఒకదానిని వివాహము చేసికొనుమని యతనికి ఆజ్ఞా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సర్వశక్తిగల దేవుడు నిన్ను ఆశీర్వదించి నీవు అనేక జనములగునట్లు నీకు సంతానాభి వృద్ధి కలుగజేసి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్తరింపజేసి నీవు పరవాసివైన దేశ మును, అనగా దేవుడు అబ్రాహా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యన నీకు, అనగా నీకును నీతో కూడ నీ సంతానమునకును అబ్రాహామునకు అనుగ్రహించిన ఆశీర్వాదమును దయచేయును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అతని దీవ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ాకోబును పంపివేసెను. అతడు పద్దన రాములోనున్న సిరియావాడగు బెతూయేలు కుమారుడును, యాకోబు ఏశావ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్లియగు రిబ్కా సహోదరుడునైన లాబానునొద్దకు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ఇస్సాకు యాకోబును దీవించి, పద్దనరాములో పెండ్లిచేసికొని వచ్చుటకై అతని నక్కడికి పంపెననియు,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ీవించినప్పుడునీవు కనాను దేశపు కుమార్తెలలో ఎవరిని పెండ్లి చేసికొనవద్దని అతనికి ఆజ్ఞాపించెన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ాకోబు తన తల్లిదండ్రుల మాట విని పద్దనరామునకు వెళ్లి పోయెననియు ఏశావు తెలిసికొని నప్పు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ఇదిగాక కనాను కుమార్తెలు తన తండ్రియైన ఇస్సాకునకు ఇష్టురాండ్రు కారని ఏశావునకు తెలిసి 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ఏశావు ఇష్మాయేలు నొద్దకు వెళ్లి, తనకున్న భార్యలుగాక అబ్రాహాము కుమారుడైన ఇష్మాయేలు కుమా ర్తె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ెబాయోతు సహోదరియునైన మహలతును కూడ పెండ్లి చేసి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ాకోబు బెయేర్షెబానుండి బయలుదేరి హారాను వైపు వెళ్ల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ఒకచోట చేరి ప్రొద్దు గ్రుంకినందున అక్కడ ఆ రాత్రి నిలిచిపోయి, ఆ చోటి రాళ్లలో ఒకటి తీసికొని త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గడగా చేసికొని, అక్కడ పండు 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ప్పుడతడు ఒక కల కనెను. అందులో ఒక నిచ్చెన భూమిమీద నిలుపబడియుండెను; దాని కొన ఆకాశమునంటెను; దాని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 దూతలు ఎక్కుచు దిగుచున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యెహోవా దానికి పైగా నిలిచినేను నీ తండ్రియైన అబ్రాహాము దేవుడను ఇస్సాకు దేవుడైన యెహోవా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పండుకొనియున్న యీ భూమిని నీకును నీ సంతానమునకును ఇచ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 సంతానము భూమిమీద లెక్కకు ఇసుక రేణువులవలెనగును; నీవు పడమటి తట్టును తూర్పుతట్టును ఉత్తర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ట్టును దక్షిణపు తట్టును వ్యాపించెదవు, భూమియొక్క వంశములన్నియు నీ మూలముగాను నీ సంతానము మూలముగ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శీర్వదింప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ఇదిగో నేను నీకు తోడై యుండి, నీవు వెళ్లు ప్రతి స్థలమందు నిన్ను కాపాడుచు ఈ దేశమునకు నిన్ను మర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ెదను; నేను నీతో చెప్పినది నెరవేర్చువరకు నిన్ను విడువన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ాకోబు నిద్ర తెలిసినిశ్చయముగా యెహోవా ఈ స్థలమందున్నాడు; అది నాకు తెలియక పోయెనన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భయపడిఈ స్థలము ఎంతో భయంకరము. ఇది దేవుని మందిరమే గాని వేరొకటికాద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రలోకపు గవిని ఇదే అనుకొనెను. తెల్లవారినప్పుడు యాకోబు లేచి తాను తలగడగా చేసికొనిన రాయితీసి ద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ంభముగా నిలిపి దాని కొనమీద నూనె పో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రియు అతడు ఆ స్థలమునకు బేతేలను పేరు పెట్టెను. అయితే మొదట ఆ ఊరి పేరు లూజ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ప్పుడు యాకోబునేను తిరిగి నా తండ్రి యింటికి క్షేమముగా వచ్చునట్లు దేవుడు నాకు తోడైయుండి,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ళ్లుచున్న యీ మార్గములో నన్ను కాపా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తినుటకు ఆహారమును ధరించుకొనుటకు వస్త్రములను నాకు దయచేసిన యెడల యెహోవా నాకు దేవుడై 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రియు స్తంభముగా నేను నిలిపిన యీ రాయి దేవుని మందిరమగును; మరియు నీవు నా కిచ్చు యావత్తులో పదియవవంత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శ్చయముగా నీకు చెల్లించెదనని మ్రొక్కు 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2026-10-20T00:41:38Z</dcterms:created>
  <dcterms:modified xsi:type="dcterms:W3CDTF">2026-10-20T00:41:38Z</dcterms:modified>
  <dc:title>ఆదికాండము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