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ும் யூதாவின் ராஜாவுமாகிய யோயாக்கீமுடைய ராஜ்யபாரத்தின் துவக்கத்திலே கர்த்தரால் உண்டான வார்த்தை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ும் யூதாவின் ராஜாவுமாகிய யோயாக்கீமுடைய ராஜ்யபாரத்தின் துவக்கத்திலே கர்த்தரால் உண்டான வார்த்தை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பிராகாரத்திலே நின்றுகொண்டு, கர்த்தருடைய ஆலயத்திலே பணியவருகிற யூதாவுடைய பட்டணங்களின் குடிகள் அனைவரோடும் சொல்லும்படி நான் உனக்குக் கற்பித்த எல்லா வார்த்தைகளையும் அவர்களுக்குச் சொல்லு; ஒரு வார்த்தையையும் குறைத்துப்போடாதே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பிராகாரத்திலே நின்றுகொண்டு, கர்த்தருடைய ஆலயத்திலே பணியவருகிற யூதாவுடைய பட்டணங்களின் குடிகள் அனைவரோடும் சொல்லும்படி நான் உனக்குக் கற்பித்த எல்லா வார்த்தைகளையும் அவர்களுக்குச் சொல்லு; ஒரு வார்த்தையையும் குறைத்துப்போடாதே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பிராகாரத்திலே நின்றுகொண்டு, கர்த்தருடைய ஆலயத்திலே பணியவருகிற யூதாவுடைய பட்டணங்களின் குடிகள் அனைவரோடும் சொல்லும்படி நான் உனக்குக் கற்பித்த எல்லா வார்த்தைகளையும் அவர்களுக்குச் சொல்லு; ஒரு வார்த்தையையும் குறைத்துப்போடாதே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செய்கைகளுடைய பொல்லாப்பினிமித்தம் நான் அவர்களுக்குச் செய்ய நினைக்கிற தீங்குக்கு நான் மனஸ்தாபப்படத்தக்கதாக ஒருவேளை அவர்கள் கேட்டு, அவரவர் தம்தம் பொல்லாத வழியைவிட்டுத் திரும்ப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செய்கைகளுடைய பொல்லாப்பினிமித்தம் நான் அவர்களுக்குச் செய்ய நினைக்கிற தீங்குக்கு நான் மனஸ்தாபப்படத்தக்கதாக ஒருவேளை அவர்கள் கேட்டு, அவரவர் தம்தம் பொல்லாத வழியைவிட்டுத் திரும்ப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 நோக்கி: நான் உங்களிடத்துக்கு ஏற்கனவே அனுப்பிக்கொண்டிருந்தும், நீங்கள் கேளாமற்போன என் ஊழியக்காரராகிய தீர்க்கதரிசிகளின் வார்த்தைகளை நீங்கள்கேட்கும்படிக்க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 நோக்கி: நான் உங்களிடத்துக்கு ஏற்கனவே அனுப்பிக்கொண்டிருந்தும், நீங்கள் கேளாமற்போன என் ஊழியக்காரராகிய தீர்க்கதரிசிகளின் வார்த்தைகளை நீங்கள்கேட்கும்படிக்க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ங்கள் முன்வைத்த என் நியாயப்பிரமாணத்தின்படி நீங்கள் நடக்கும்படிக்கும், நீங்கள் என் சொல்லைக் கேளாமற்போன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ங்கள் முன்வைத்த என் நியாயப்பிரமாணத்தின்படி நீங்கள் நடக்கும்படிக்கும், நீங்கள் என் சொல்லைக் கேளாமற்போன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ந்த ஆலயத்தைச் சீலோவாப்போலாக்கி, இந்த நகரத்தைப் பூமியிலுள்ள எல்லா ஜாதிகளுக்கு முன்பாகவும் சாபமாக்கிப்போடு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ந்த ஆலயத்தைச் சீலோவாப்போலாக்கி, இந்த நகரத்தைப் பூமியிலுள்ள எல்லா ஜாதிகளுக்கு முன்பாகவும் சாபமாக்கிப்போடு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ேமியா இந்த வார்த்தைகளையெல்லாம் கர்த்தருடைய ஆலயத்திலே சொல்லும்போது, ஆசாரியர்களும், தீர்க்கதரிசிகளும், சகல ஜனங்களும் கே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ேமியா இந்த வார்த்தைகளையெல்லாம் கர்த்தருடைய ஆலயத்திலே சொல்லும்போது, ஆசாரியர்களும், தீர்க்கதரிசிகளும், சகல ஜனங்களும் கே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ல ஜனங்களுக்கும் சொல்லக் கர்த்தர் தனக்குக் கற்பித்தவைகளையெல்லாம் எரேமியா சொல்லி முடித்தபோது ஆசாரியர்களும் தீர்க்கதரிசிகளும் சகல ஜனங்களும் அவனைப் பிடித்து: நீ சாகவே சாக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ல ஜனங்களுக்கும் சொல்லக் கர்த்தர் தனக்குக் கற்பித்தவைகளையெல்லாம் எரேமியா சொல்லி முடித்தபோது ஆசாரியர்களும் தீர்க்கதரிசிகளும் சகல ஜனங்களும் அவனைப் பிடித்து: நீ சாகவே சாக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ஆலயம் சீலோவைப்போலாகி, இந்த நகரம் குடியில்லாமல் பாழாய்ப்போம் என்று, நீ கர்த்தருடைய நாமத்திலே தீர்க்கதரிசனம் சொல்வானேன் என்று சொல்லி, ஜனங்கள் எல்லாரும் கர்த்தருடைய ஆலயத்திலே எரேமியாவுக்கு விரோதமாய்க் கூட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ஆலயம் சீலோவைப்போலாகி, இந்த நகரம் குடியில்லாமல் பாழாய்ப்போம் என்று, நீ கர்த்தருடைய நாமத்திலே தீர்க்கதரிசனம் சொல்வானேன் என்று சொல்லி, ஜனங்கள் எல்லாரும் கர்த்தருடைய ஆலயத்திலே எரேமியாவுக்கு விரோதமாய்க் கூட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ஆலயம் சீலோவைப்போலாகி, இந்த நகரம் குடியில்லாமல் பாழாய்ப்போம் என்று, நீ கர்த்தருடைய நாமத்திலே தீர்க்கதரிசனம் சொல்வானேன் என்று சொல்லி, ஜனங்கள் எல்லாரும் கர்த்தருடைய ஆலயத்திலே எரேமியாவுக்கு விரோதமாய்க் கூட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பிரபுக்கள் இந்த வர்த்தமானங்களைக் கேட்டு, ராஜாவின் வீட்டிலிருந்து கர்த்தருடைய ஆலயத்துக்குப் போய், கர்த்தருடைய புதிய வாசலில் உட்கார்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பிரபுக்கள் இந்த வர்த்தமானங்களைக் கேட்டு, ராஜாவின் வீட்டிலிருந்து கர்த்தருடைய ஆலயத்துக்குப் போய், கர்த்தருடைய புதிய வாசலில் உட்கார்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ஆசாரியர்களும் தீர்க்கதரிசிகளும், பிரபுக்களையும் சகல ஜனங்களையும் நோக்கி: இந்த மனுஷன் மரண ஆக்கினைக்குப் பாத்திரன்; உங்கள் செவிகளாலே நீங்கள் கேட்டபடி, இந்த நகரத்துக்கு விரோதமாகத் தீர்க்கதரிசனம் சொன்னானே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ஆசாரியர்களும் தீர்க்கதரிசிகளும், பிரபுக்களையும் சகல ஜனங்களையும் நோக்கி: இந்த மனுஷன் மரண ஆக்கினைக்குப் பாத்திரன்; உங்கள் செவிகளாலே நீங்கள் கேட்டபடி, இந்த நகரத்துக்கு விரோதமாகத் தீர்க்கதரிசனம் சொன்னானே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ரேமியா எல்லாப் பிரபுக்களையும், எல்லா ஜனங்களையும் நோக்கி: நீங்கள் கேட்ட எல்லா வார்த்தைகளையும் இந்த ஆலயத்துக்கும் இந்த நகரத்துக்கும் விரோதமாகத் தீர்க்கதரிசனமாய்ச் சொல்லக் கர்த்தர் என்னை அனுப்பி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ரேமியா எல்லாப் பிரபுக்களையும், எல்லா ஜனங்களையும் நோக்கி: நீங்கள் கேட்ட எல்லா வார்த்தைகளையும் இந்த ஆலயத்துக்கும் இந்த நகரத்துக்கும் விரோதமாகத் தீர்க்கதரிசனமாய்ச் சொல்லக் கர்த்தர் என்னை அனுப்பி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ம் நீங்கள் உங்கள் வழிகளையும், உங்கள் கிரியைகளையும் சீர்ப்படுத்தி, உங்கள் தேவனாகிய கர்த்தருடைய சத்தத்தைக் கேளுங்கள்; அப்பொழுது கர்த்தர் உங்களுக்கு விரோதமாய்ச் சொன்ன தீங்குக்கு மனஸ்தாபப்படுவ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ம் நீங்கள் உங்கள் வழிகளையும், உங்கள் கிரியைகளையும் சீர்ப்படுத்தி, உங்கள் தேவனாகிய கர்த்தருடைய சத்தத்தைக் கேளுங்கள்; அப்பொழுது கர்த்தர் உங்களுக்கு விரோதமாய்ச் சொன்ன தீங்குக்கு மனஸ்தாபப்படுவ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ம் நீங்கள் உங்கள் வழிகளையும், உங்கள் கிரியைகளையும் சீர்ப்படுத்தி, உங்கள் தேவனாகிய கர்த்தருடைய சத்தத்தைக் கேளுங்கள்; அப்பொழுது கர்த்தர் உங்களுக்கு விரோதமாய்ச் சொன்ன தீங்குக்கு மனஸ்தாபப்படு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வெனில், இதோ, உங்கள் கையில் இருக்கிறேன்; உங்கள் பார்வைக்கு நன்மையும் நியாயமுமாயிருக்கிறதை எனக்குச் செய்ய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வெனில், இதோ, உங்கள் கையில் இருக்கிறேன்; உங்கள் பார்வைக்கு நன்மையும் நியாயமுமாயிருக்கிறதை எனக்குச் செய்ய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ிலும் நீங்கள் என்னைக் கொன்றுபோட்டால், நீங்கள் குற்றமில்லாத இரத்தப்பழியை உங்கள்மேலும் இந்த நகரத்தின்மேலும் இதின் குடிகளின்மேலும் சுமத்திக்கொள்வீர்களென்று நிச்சமாய் அறியுங்கள்; இந்த வார்த்தைகளையெல்லாம் உங்கள் செவிகளிலே சொல்லக் கர்த்தர் மெய்யாகவே என்னை உங்களிடத்திற்கு அனுப்பினார் என்று சொன்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ிலும் நீங்கள் என்னைக் கொன்றுபோட்டால், நீங்கள் குற்றமில்லாத இரத்தப்பழியை உங்கள்மேலும் இந்த நகரத்தின்மேலும் இதின் குடிகளின்மேலும் சுமத்திக்கொள்வீர்களென்று நிச்சமாய் அறியுங்கள்; இந்த வார்த்தைகளையெல்லாம் உங்கள் செவிகளிலே சொல்லக் கர்த்தர் மெய்யாகவே என்னை உங்களிடத்திற்கு அனுப்பினார் என்று சொன்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ிலும் நீங்கள் என்னைக் கொன்றுபோட்டால், நீங்கள் குற்றமில்லாத இரத்தப்பழியை உங்கள்மேலும் இந்த நகரத்தின்மேலும் இதின் குடிகளின்மேலும் சுமத்திக்கொள்வீர்களென்று நிச்சமாய் அறியுங்கள்; இந்த வார்த்தைகளையெல்லாம் உங்கள் செவிகளிலே சொல்லக் கர்த்தர் மெய்யாகவே என்னை உங்களிடத்திற்கு அனுப்பினார் என்று சொன்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ிரபுக்களும் சகல ஜனங்களும், ஆசாரியர்களையும் தீர்க்கதரிசிகளையும் நோக்கி: இந்த மனுஷன் மரண ஆக்கினைக்குப் பாத்திரனல்ல; நம்முடைய தேவனாகிய கர்த்தரின் நாமத்திலே நம்முடனே பேசினான்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ிரபுக்களும் சகல ஜனங்களும், ஆசாரியர்களையும் தீர்க்கதரிசிகளையும் நோக்கி: இந்த மனுஷன் மரண ஆக்கினைக்குப் பாத்திரனல்ல; நம்முடைய தேவனாகிய கர்த்தரின் நாமத்திலே நம்முடனே பேசினான் எ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சத்திலே மூப்பானவர்களில் சிலர் எழும்பி சபையாகிய ஜனங்களை நோக்கி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ூதாவின் ராஜாவாகிய எசேக்கியாவின் நாட்களில் மொரேசா ஊரானாகிய மீகா தீர்க்கதரிசனஞ்சொல்லி, யூதாவின் சகல ஜனங்களையும் பார்த்து: சீயோன் வயல்வெளியாக உழப்பட்டு, எருசலேம் மண்மேடுகளாய்ப்போம்; இந்த ஆலயத்தின் பர்வதம் காட்டிலுள்ள மேடுகளாய்ப்போம் என்று சேனைகளின் கர்த்தர் உரைத்தார் என்று சொன்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ூதாவின் ராஜாவாகிய எசேக்கியாவின் நாட்களில் மொரேசா ஊரானாகிய மீகா தீர்க்கதரிசனஞ்சொல்லி, யூதாவின் சகல ஜனங்களையும் பார்த்து: சீயோன் வயல்வெளியாக உழப்பட்டு, எருசலேம் மண்மேடுகளாய்ப்போம்; இந்த ஆலயத்தின் பர்வதம் காட்டிலுள்ள மேடுகளாய்ப்போம் என்று சேனைகளின் கர்த்தர் உரைத்தார் என்று சொன்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ூதாவின் ராஜாவாகிய எசேக்கியாவின் நாட்களில் மொரேசா ஊரானாகிய மீகா தீர்க்கதரிசனஞ்சொல்லி, யூதாவின் சகல ஜனங்களையும் பார்த்து: சீயோன் வயல்வெளியாக உழப்பட்டு, எருசலேம் மண்மேடுகளாய்ப்போம்; இந்த ஆலயத்தின் பர்வதம் காட்டிலுள்ள மேடுகளாய்ப்போம் என்று சேனைகளின் கர்த்தர் உரைத்தார் என்று சொன்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யூதாவின் ராஜாவாகிய எசேக்கியாவும் மற்ற யூதர்களும் சேர்ந்து கொன்றுபோட்டார்களா? அவன் கர்த்தருக்குப் பயந்து, கர்த்தரின் முகத்தை நோக்கிக் கெஞ்சினானல்லவா? அப்பொழுது கர்த்தர் அவர்களுக்கு விரோதமாகச் சொல்லியிருந்த தீங்குக்கு மனஸ்தாபப்பட்டார்; இப்போதும், நாம் நம்முடைய ஆத்துமாவுக்கு விரோதமாக மகா பொல்லாப்பை வரப்பண்ணுகிறவர்களாயிருக்கிறோம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யூதாவின் ராஜாவாகிய எசேக்கியாவும் மற்ற யூதர்களும் சேர்ந்து கொன்றுபோட்டார்களா? அவன் கர்த்தருக்குப் பயந்து, கர்த்தரின் முகத்தை நோக்கிக் கெஞ்சினானல்லவா? அப்பொழுது கர்த்தர் அவர்களுக்கு விரோதமாகச் சொல்லியிருந்த தீங்குக்கு மனஸ்தாபப்பட்டார்; இப்போதும், நாம் நம்முடைய ஆத்துமாவுக்கு விரோதமாக மகா பொல்லாப்பை வரப்பண்ணுகிறவர்களாயிருக்கிறோம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யூதாவின் ராஜாவாகிய எசேக்கியாவும் மற்ற யூதர்களும் சேர்ந்து கொன்றுபோட்டார்களா? அவன் கர்த்தருக்குப் பயந்து, கர்த்தரின் முகத்தை நோக்கிக் கெஞ்சினானல்லவா? அப்பொழுது கர்த்தர் அவர்களுக்கு விரோதமாகச் சொல்லியிருந்த தீங்குக்கு மனஸ்தாபப்பட்டார்; இப்போதும், நாம் நம்முடைய ஆத்துமாவுக்கு விரோதமாக மகா பொல்லாப்பை வரப்பண்ணுகிறவர்களாயிருக்கிறோம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ீரியாத்யாரீம் ஊரானாகிய செமாயாவின் குமாரன் உரியா என்னும் ஒரு மனுஷனும் கர்த்தருடைய நாமத்திலே தீர்க்கதரிசனம் சொல்லுகிறவனாயிருந்தான்; அவன் எரேமியாவின் வார்த்தைகளுக்குச் சரியாக இந்த நகரத்துக்கும் இந்த தேசத்துக்கும் விரோதமாகத் தீர்க்கதரிசனம் சொன்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ீரியாத்யாரீம் ஊரானாகிய செமாயாவின் குமாரன் உரியா என்னும் ஒரு மனுஷனும் கர்த்தருடைய நாமத்திலே தீர்க்கதரிசனம் சொல்லுகிறவனாயிருந்தான்; அவன் எரேமியாவின் வார்த்தைகளுக்குச் சரியாக இந்த நகரத்துக்கும் இந்த தேசத்துக்கும் விரோதமாகத் தீர்க்கதரிசனம் சொன்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ீரியாத்யாரீம் ஊரானாகிய செமாயாவின் குமாரன் உரியா என்னும் ஒரு மனுஷனும் கர்த்தருடைய நாமத்திலே தீர்க்கதரிசனம் சொல்லுகிறவனாயிருந்தான்; அவன் எரேமியாவின் வார்த்தைகளுக்குச் சரியாக இந்த நகரத்துக்கும் இந்த தேசத்துக்கும் விரோதமாகத் தீர்க்கதரிசனம் சொன்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ோயாக்கீம் ராஜாவும் அவனுடைய சகல பராக்கிரமசாலிகளும் பிரபுக்களும் அவன் வார்த்தைகளைக் கேட்டபோது, ராஜா அவனைக் கொன்றுபோடும்படி எத்தனித்தான்; அதை உரியா கேட்டு, பயந்து, ஓடிப்போய், எகிப்திலே சேர்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ோயாக்கீம் ராஜாவும் அவனுடைய சகல பராக்கிரமசாலிகளும் பிரபுக்களும் அவன் வார்த்தைகளைக் கேட்டபோது, ராஜா அவனைக் கொன்றுபோடும்படி எத்தனித்தான்; அதை உரியா கேட்டு, பயந்து, ஓடிப்போய், எகிப்திலே சேர்ந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ோயாக்கீம்ராஜா அக்போரின் குமாரனாகிய எல்நாத்தானையும் அவனோடேகூட வேறே சிலரையும் எகிப்துவரைக்கும் அனுப்பினான்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ோயாக்கீம்ராஜா அக்போரின் குமாரனாகிய எல்நாத்தானையும் அவனோடேகூட வேறே சிலரையும் எகிப்துவரைக்கும் அனுப்பினான்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உரியாவை எகிப்திலிருந்து கொண்டுவந்து, அவனை யோயாக்கீம் ராஜாவினிடத்தில் விட்டார்கள்; அவன் பட்டயத்தாலே அவனைவெட்டி, அவன் உடலை நீச ஜனங்களின் பிரேதக்குழிகளிடத்திலே எறிந்துவிட்டான் என்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உரியாவை எகிப்திலிருந்து கொண்டுவந்து, அவனை யோயாக்கீம் ராஜாவினிடத்தில் விட்டார்கள்; அவன் பட்டயத்தாலே அவனைவெட்டி, அவன் உடலை நீச ஜனங்களின் பிரேதக்குழிகளிடத்திலே எறிந்துவிட்டான் எ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னாலும் எரேமியாவைக கொல்ல ஜனங்களின் கையில் ஒப்புக்கொடாதபடி, சாப்பானுடைய குமாரனாகிய அகீக்காம் அவனுக்குச் சகாயமாயிருந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னாலும் எரேமியாவைக கொல்ல ஜனங்களின் கையில் ஒப்புக்கொடாதபடி, சாப்பானுடைய குமாரனாகிய அகீக்காம் அவனுக்குச் சகாயமா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50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ോശീയാവിന്റെ മകനായി യെഹൂദാരാജാവായ യെഹോയാക്കീമിന്റെ വാഴ്ചയുടെ ആരംഭത്തിങ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ിങ്കൽനിന്നുണ്ടായ അരുളപ്പാടാവി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ഹോവ ഇപ്രകാരം അരുളിച്ചെയ്യുന്നു: നീ യഹോവയുടെ ആലയത്തിന്റെ പ്രാകാരത്തിൽ നിന്നുകൊണ്ടു,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ലയത്തിൽ നമസ്കരിപ്പാൻ വരുന്ന സകല യെഹൂദാപട്ടണങ്ങളോടും പ്രസ്താവിപ്പാൻ ഞാൻ നിന്നോടു കല്പ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വചനങ്ങളെയും അവരോടു പ്രസ്താവിക്ക; ഒരു വാക്കും വിട്ടുകളയ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രുടെ ദുഷ്‌പ്രവൃത്തികൾനിമിത്തം ഞാൻ അവർക്കു വരുത്തുവാൻ വിചാരിക്കുന്ന അനർത്ഥത്തെക്കുറിച്ച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തപിക്കത്തക്കവണ്ണം പക്ഷേ അവർ കേട്ടു ഓരോരുത്തൻ താന്താന്റെ ദുർമ്മാർഗ്ഗം വിട്ടുതിരിയുമ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്നാൽ നീ അവരോടു പറയേണ്ടതു: യഹോവ ഇപ്രകാരം അരുളിച്ചെയ്യുന്നു: ഞാൻ ഇടവിടാതെ നിങ്ങളുട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യച്ചു പറയിച്ചിട്ടും നിങ്ങൾ കൂട്ടാക്കാതിരുന്ന എന്റെ ദാസന്മാരായ പ്രവാചകന്മാരുടെ വചനങ്ങളെ കേൾപ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ാൻ നിങ്ങളുടെ മുമ്പിൽ വെച്ച എന്റെ ന്യായപ്രമാണത്തെ അനുസരിച്ചുനടപ്പാനും നിങ്ങൾ എന്റെ വ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ക്കയില്ലെങ്കി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ാൻ ഈ ആലയത്തെ ശീലോവിന്നു തുല്യമാക്കി ഈ നഗരത്തെ ഭൂമിയിലുള്ള സകല ജാതികൾ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ാപവാക്യമാക്കിത്തീർ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ിരെമ്യാവു ഈ വാക്കുകളെ യഹോവയുടെ ആലയത്തിൽവെച്ചു പറയുന്നതു പുരോഹിതന്മാരും പ്രവാചകന്മാരും സക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വും 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ന്നാൽ സകലജനത്തോടും പ്രസ്താവിപ്പാൻ യഹോവ കല്പിച്ചിരുന്നതൊക്കെയും യിരെമ്യാവു പ്രസ്താവ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ർന്നശേഷം, പുരോഹിതന്മാരും പ്രവാചകന്മാരും സകലജനവും അവനെ പിടിച്ചു: നീ മരിക്കേണം നിശ്ചയ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ഈ ആലയം ശീലോവിന്നു തുല്യമാകും, ഈ നഗരം നിവാസികൾ ഇല്ലാതെ ശൂന്യമാകും എന്നു നീ യഹോവയുടെ നാമ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ചിച്ചിരിക്കുന്നതെന്തു എന്നു പറഞ്ഞു ജനമൊക്കെയും യഹോവയുടെ ആലയത്തിൽ യിരെമ്യാവിന്റെ അടുക്കൽ 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ഈ കാര്യം യെഹൂദാപ്രഭുക്കന്മാർ കേട്ടാറെ, അവർ രാജാവിന്റെ അരമനയിൽ നിന്നു യഹോവയുടെ ആലയത്ത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റിച്ചെന്നു, യഹോവയുടെ ആലയത്തിന്റെ പുതിയ പടിവാതിലിന്റെ പ്രവേശനത്തിങ്കൽ ഇ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പുരോഹിതന്മാരും പ്രവാചകന്മാരും പ്രഭുക്കന്മാരോടും സകലജനത്തോടും: ഈ മനുഷ്യൻ മരണയോഗ്യൻ; അവൻ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ഗരത്തിന്നു വിരോധമായി പ്രവചിച്ചിരിക്കുന്നതു നിങ്ങൾ സ്വന്തചെവികൊണ്ടു കേട്ടുവല്ല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ിന്നു യിരെമ്യാവു സകലപ്രഭുക്കന്മാരോടും സർവ്വജനത്തോടും പറഞ്ഞതു: നിങ്ങൾ കേട്ട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ക്കുകളൊക്കെയും ഈ ആലയത്തിന്നും ഈ നഗരത്തിന്നും വിരോധമായി പ്രവചിപ്പാൻ യഹോവ എന്നെ അയ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ആകയാൽ നിങ്ങൾ നിങ്ങളുടെ നടപ്പും പ്രവൃത്തികളും നന്നാക്കി, നിങ്ങളുടെ ദൈവമായ യഹോവയുടെ വ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ട്ടനുസരിപ്പിൻ; എന്നാൽ യഹോവ നിങ്ങൾക്കു വിരോധമായി അരുളിച്ചെയ്തിരിക്കുന്ന അനർത്ഥത്തെക്കുറ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ത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ാനോ ഇതാ നിങ്ങളുടെ കയ്യിൽ ഇരിക്കുന്നു; നിങ്ങൾക്കു ഇഷ്ടവും ന്യായവും ആയി തോന്നുന്നതു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ോടു ചെയ്ത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ങ്കിലും നിങ്ങൾ എന്നെ കൊന്നുകളഞ്ഞാൽ, നിങ്ങൾ കുറ്റമില്ലാത്ത രക്തം നിങ്ങളുടെ മേലും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ഗരത്തിന്മേലും അതിലെ നിവാസികളുടെ മേലും വരുത്തും എന്നു അറിഞ്ഞുകൊൾവിൻ; നിങ്ങൾ കേൾക്കേ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ക്കുകളൊക്കെയും പ്രസ്താവിക്കേണ്ടതിന്നു യഹോവ എന്നെ നിങ്ങളുടെ അടുക്കൽ അയച്ചിരിക്കുന്നു സത്യ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പ്പോൾ പ്രഭുക്കന്മാരും സകലജനവും പുരോഹിതന്മാരോടും പ്രവാചകന്മാരോടും: ഈ മനുഷ്യൻ മരണയോഗ്യന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നമ്മുടെ ദൈവമായ യഹോവയുടെ നാമത്തിൽ അല്ലോ നമ്മോടു സംസാരിക്കുന്നത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നന്തരം ദേശത്തിലെ മൂപ്പന്മാരിൽ ചിലർ എഴുന്നേറ്റു ജനത്തിന്റെ സർവ്വസംഘത്തോടും പറഞ്ഞ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യെഹൂദാരാജാവായ ഹിസ്കീയാവിന്റെ കാലത്തു മോരഷ്ട്യനായ മീഖായാവു സകലയെഹൂദാജനത്തോടും പ്രവചിച്ച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ീയോനേ വയൽ പോലെ ഉഴുതുകളയും; യെരൂശലേം കല്ക്കുന്നായും ഈ ആലയമുള്ള പർവ്വതം വനാന്തരഗിരികളായും തീ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ിങ്ങനെ സൈന്യങ്ങളുടെ യഹോവ അരുളിച്ചെയ്യ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യെഹൂദാരാജാവായ ഹിസ്കീയാവും സർവ്വയെഹൂദയും അവനെ കൊന്നുകളഞ്ഞുവോ? അവൻ യഹോവയെ ഭയപ്പെട്ടു, യഹോവയ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ഷമ യാചിക്കയും താൻ അവർക്കു വരുത്തുമെന്നു അരുളിച്ചെയ്തിരുന്ന അനർത്ഥത്തെക്കുറിച്ചു യഹോവ അനുതപ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ില്ലയോ? നാമോ നമ്മുടെ പ്രാണന്നു വലിയോരു അനർത്ഥം വരുത്തുവാൻ പേ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ങ്ങനെ തന്നേ കിർയ്യത്ത്--യെയാരീമിൽനിന്നുള്ള ശെമയ്യാവിന്റെ മകനായ ഊരീയാവു എന്നൊരുത്തൻ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മത്തിൽ പ്രവചിച്ചു; അവൻ യിരെമ്യാവിന്റെ സകലവാക്കുകളെയുംപോലെ ഈ നഗരത്തിന്നും ഈ ദേശത്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രോധമായി പ്രവച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യെഹോയാക്കീംരാജാവു അവന്റെ സകലയുദ്ധവീരന്മാരും സകലപ്രഭുക്കന്മാരും അവന്റെ വാക്കുകളെ കേട്ടപ്പോ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ു അവനെ കൊന്നുകളവാൻ വിചാരിച്ചു; ഊരീയാവു അതു കേട്ടു ഭയപ്പെട്ടു മിസ്രയീമിലേക്കു ഓടിപ്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െഹോയാക്കീംരാജാവു ചില ആളുകളെ, അഖ്ബോരിന്റെ മകനായ എൽനാഥാനെയും അവനോടുകൂടെ മറ്റു ചില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മിലേക്കു അ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ർ ഊരീയാവെ മിസ്രയീമിൽനിന്നു യെഹോയാക്കീംരാജാവിന്റെ അടുക്കൽ കൊണ്ടുവന്നു; അവൻ അവനെ വാൾ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ന്നു അവന്റെ ശവത്തെ സാമാന്യജനത്തിന്റെ ശ്മശാനത്തിൽ ഇട്ട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എന്നാൽ യിരെമ്യാവെ ജനത്തിന്റെ കയ്യിൽ ഏല്പിച്ചു കൊല്ലാതിരിക്കേണ്ടതിന്നു ശാഫാന്റെ മകനായ അഹീക്ക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ു പിന്തുണയ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2026-10-20T03:59:27Z</dcterms:created>
  <dcterms:modified xsi:type="dcterms:W3CDTF">2026-10-20T03:59:27Z</dcterms:modified>
  <dc:title>യിരെമ്യാവ്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