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concerning the collection for the saints, as I have given order to the churches of Galatia, even so do all of you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concerning the collection for the saints, as I have given order to the churches of Galatia, even so do all of you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Upon the first day of the week let every one of you lay by him in store, as God has prospered him, that there be no gatherings when I com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Upon the first day of the week let every one of you lay by him in store, as God has prospered him, that there be no gatherings when I com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when I come, whomsoever all of you shall approve by your letters, them will I send to bring your liberality unto Jerusalem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when I come, whomsoever all of you shall approve by your letters, them will I send to bring your liberality unto Jerusalem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f it be meet that I go also, they shall go with m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Now I will come unto you, when I shall pass through Macedonia: for I do pass through Macedonia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Now I will come unto you, when I shall pass through Macedonia: for I do pass through Macedonia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it may be that I will abide, yea, and winter with you, that all of you may bring me on my journey anywhere I go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it may be that I will abide, yea, and winter with you, that all of you may bring me on my journey anywhere I go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I will not see you now by the way; but I trust to tarry a while with you, if the Lord permit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I will not see you now by the way; but I trust to tarry a while with you, if the Lord permit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I will tarry at Ephesus until Pentecos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a great door and effectual is opened unto me, and there are many adversarie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a great door and effectual is opened unto me, and there are many adversarie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Now if Timotheus come, see that he may be with you without fear: for he works the work of the Lord, as I also do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Now if Timotheus come, see that he may be with you without fear: for he works the work of the Lord, as I also do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t no man therefore despise him: but conduct him forth in peace, that he may come unto me: for I look for him with the brethre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t no man therefore despise him: but conduct him forth in peace, that he may come unto me: for I look for him with the brethren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s concerning our brother Apollos, I greatly desired him to come unto you with the brethren: but his will was not at all to come at this time; but he will come when he shall have convenient tim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s concerning our brother Apollos, I greatly desired him to come unto you with the brethren: but his will was not at all to come at this time; but he will come when he shall have convenient tim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s concerning our brother Apollos, I greatly desired him to come unto you with the brethren: but his will was not at all to come at this time; but he will come when he shall have convenient tim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atch all of you, stand fast in the faith, quit you like men, be strong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et all your things be done with lov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 plead to (all of you know the house of Stephanas, that it is the first-fruits of Achaia, and that they have addicted themselves to the ministry of the saints,)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 plead to (all of you know the house of Stephanas, that it is the first-fruits of Achaia, and that they have addicted themselves to the ministry of the saints,)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at all of you submit yourselves unto such, and to every one that helps with us, and labours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at all of you submit yourselves unto such, and to every one that helps with us, and labour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 am glad of the coming of Stephanas and Fortunatus and Achaicus: for that which was lacking on your part they have supplie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 am glad of the coming of Stephanas and Fortunatus and Achaicus: for that which was lacking on your part they have supplied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they have refreshed my spirit and your's: therefore acknowledge all of you them that are such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they have refreshed my spirit and your's: therefore acknowledge all of you them that are such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churches of Asia salute you. Aquila and Priscilla salute you much in the Lord, with the church that is in their hous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churches of Asia salute you. Aquila and Priscilla salute you much in the Lord, with the church that is in their house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ll the brethren greet you. Greet all of you one another with an holy kis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 salutation of me Paul with mine own han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If any man love not the Lord Jesus Christ, let him be Anathema Maranatha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If any man love not the Lord Jesus Christ, let him be Anathema Maranatha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 grace of our Lord Jesus Christ be with you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My love be with you all in Christ Jesus. Ame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5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ிசுத்தவான்களுக்காகச் சேர்க்கப்படும் தர்மப்பணத்தைக்குறித்து நான் கலாத்தியா நாட்டுச் சபைகள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ண்ணின திட்டத்தின்படியே நீங்களும் செய்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ந்திருக்கும்போது பணஞ்சேர்க்குதல் இராதபடிக்கு, உங்களில் அவனவன் வாரத்தின் முதல்நாள்தோற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ன்தன் வரவுக்குத் தக்கதாக எதையாகிலும் தன்னிடத்திலே சேர்த்துவைக்கக்கட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வரும்போது உங்கள் உபகாரத்தை எருசலேமுக்குக் கொண்டுபோகும்படிக்கு, நீங்கள் தகுதியுள்ளவர்களாக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ிக்கிறவர்கள் எவர்களோ, அவர்களிடத்தில் நிருபங்களைக் கொடுத்து, அவர்களை அனுப்ப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ும் போகத்தக்கதானால், அவர்கள் என்னுடனேகூட வரல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க்கெதோனியா நாட்டின் வழியாய்ப் போகிறபடியால், மக்கெதோனியா நாட்டைக் கடந்தபி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ிடத்திற்கு வர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ங்கே போனாலும் நீங்கள் என்னை வழிவிட்டனுப்பும்படிக்கு நான் உங்களிடத்தில் சிலகால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ங்கவேண்டியதாயிருக்கும்; ஒருவேளை மழைகாலம் முடியும்வரையும் இ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ொழுது வழிப்பிரயாணத்திலே உங்களைக் கண்டுகொள்ளமாட்டேன்; கர்த்தர் உத்தரவுகொடுத்தால் உங்கள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ந்து சிலகாலம் தங்கியிருக்கலாமென்று நம்ப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பெந்தெகொஸ்தே பண்டிகைவரைக்கும் எபேசு பட்டணத்தில் இ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 இங்கே பெரிதும் அநுகூலமுமான கதவு எனக்குத் திறக்கப்பட்டிருக்கிறது: விரோதஞ்செய்கிறவர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ேகர் இ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ீமோத்தேயு உங்களிடத்திற்கு வந்தானேயாகில், அவன் உங்களிடத்தில் பயமில்லாமலிருக்கப் பாருங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ப்போல அவனும் கர்த்தருடைய கிரியையை நடப்பிக்கிறா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படியினால் ஒருவனும் அவனை அற்பமாய் எண்ணாதிருப்பானாக; சகோதரரோடேகூட அவன் வருகிறதற்கு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த்திருக்கிறபடியால், என்னிடத்தில் வரும்படிக்கு அவனைச் சமாதானத்தோடே வழிவிட்டனுப்ப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னாகிய அப்பொல்லோவைக்குறித்தோவெனில், சகோதரரோடேகூட உங்களிடத்தில் வரும்படிக்கு அவனை மி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ண்டிக்கொண்டேன்; ஆகிலும் இப்பொழுது வர அவனுக்கு மனதில்லை; அவனுக்கு நற்சமயம் உண்டாயிருக்கும்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ழித்திருங்கள், விசுவாசத்திலே நிலைத்திருங்கள், புருஷராயிருங்கள், திடன்கொள்ள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காரியங்களெல்லாம் அன்போடே செய்யப்பட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ோதரரே, ஸ்தேவானுடைய வீட்டார் அகாயாநாட்டிலே முதற்பலனானவர்களென்றும், பரிசுத்தவான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ஊழியஞ்செய்யும்படிக்குத் தங்களை ஒப்புவித்திருக்கிறார்களென்றும் அறிந்திருக்கிறீ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ப்பட்டவர்களுக்கும், உடன்வேலையாட்களாய்ப் பிரயாசப்படுகிற மற்ற யாவருக்கும்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்ப்படிந்திருக்கவேண்டுமென்று உங்களுக்குப் புத்தி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ஸ்தேவான், பொர்த்துனாத்து, அகாயுக்கு என்பவர்கள் வந்ததற்காகச் சந்தோஷமாயிருக்கிறேன்,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ச் செய்யவேண்டியதாயிருந்ததை அவர்கள் செய்த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 ஆவிக்கும் உங்கள் ஆவிக்கும் ஆறுதல் செய்தார்கள்; இப்படிப்பட்ட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ங்கிகாரம்பண்ண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ியா நாட்டிலுள்ள சபையார் உங்களை வாழ்த்துகிறார்கள். ஆக்கில்லாவும் பிரிஸ்கில்லாளும்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ீட்டிலே கூடுகிற சபையோடுங்கூடக் கர்த்தருக்குள் உங்களை மிகவும் வாழ்த்த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ோதரரெல்லாரும் உங்களை வாழ்த்துகிறார்கள். ஒருவரையொருவர் பரிசுத்த முத்தத்தோடே வாழ்த்த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வுலாகிய நான் என் கையெழுத்தாலே உங்களை வாழ்த்த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் கர்த்தராகிய இயேசுகிறிஸ்துவினிடத்தில் அன்புகூராமற்போனால்,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பிக்கப்பட்டவனாயிருக்கக்கடவன், கர்த்தர் வர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ாகிய இயேசுகிறிஸ்துவினுடைய கிருபை உங்களுடனேகூட இ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றிஸ்து இயேசுவுக்குள்ளான என்னுடைய அன்பு உங்களெல்லாரோடுங்கூட இருப்பதாக. ஆமெ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2026-10-21T01:47:30Z</dcterms:created>
  <dcterms:modified xsi:type="dcterms:W3CDTF">2026-10-21T01:47:30Z</dcterms:modified>
  <dc:title>1 கொரிந்தியர்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