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God, who at several times and in divers manners spoke in time past unto the fathers by the prophet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God, who at several times and in divers manners spoke in time past unto the fathers by the prophet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Has in these last days spoken unto us by his Son, whom he has appointed heir of all things, by whom also he made the world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Has in these last days spoken unto us by his Son, whom he has appointed heir of all things, by whom also he made the world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ho being the brightness of his glory, and the express image of his person, and upholding all things by the word of his power, when he had by himself purged our sins, sat down on the right hand of the Majesty on hig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ho being the brightness of his glory, and the express image of his person, and upholding all things by the word of his power, when he had by himself purged our sins, sat down on the right hand of the Majesty on hig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ho being the brightness of his glory, and the express image of his person, and upholding all things by the word of his power, when he had by himself purged our sins, sat down on the right hand of the Majesty on hig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ing made so much better than the angels, as he has by inheritance obtained a more excellent name than the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ing made so much better than the angels, as he has by inheritance obtained a more excellent name than the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unto which of the angels said he at any time, You are my Son, this day have I begotten you? And again, I will be to him a Father, and he shall be to me a So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unto which of the angels said he at any time, You are my Son, this day have I begotten you? And again, I will be to him a Father, and he shall be to me a So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unto which of the angels said he at any time, You are my Son, this day have I begotten you? And again, I will be to him a Father, and he shall be to me a So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gain, when he brings in the First-Born into the world, he says, And let all the angels of God worship hi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gain, when he brings in the First-Born into the world, he says, And let all the angels of God worship hi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of the angels he says, Who makes his angels spirits, and his ministers a flame of fir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of the angels he says, Who makes his angels spirits, and his ministers a flame of fir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unto the Son he says, Your throne, O God, is for ever and ever: a sceptre of righteousness is the sceptre of your kingdo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unto the Son he says, Your throne, O God, is for ever and ever: a sceptre of righteousness is the sceptre of your kingdo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You have loved righteousness, and hated iniquity; therefore God, even your God, has anointed you with the oil of gladness above your fellow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You have loved righteousness, and hated iniquity; therefore God, even your God, has anointed you with the oil of gladness above your fellow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You, Lord, in the beginning have laid the foundation of the earth; and the heavens are the works of yours hand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You, Lord, in the beginning have laid the foundation of the earth; and the heavens are the works of yours hand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y shall perish; but you remain; and they all shall wax old as does a garmen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s a vesture shall you fold them up, and they shall be changed: but you are the same, and your years shall not fai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as a vesture shall you fold them up, and they shall be changed: but you are the same, and your years shall not fai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to which of the angels said he at any time, Sit on my right hand, until I make yours enemies your footstoo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to which of the angels said he at any time, Sit on my right hand, until I make yours enemies your footstoo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re they not all ministering spirits, sent forth to minister for them who shall be heirs of salvat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re they not all ministering spirits, sent forth to minister for them who shall be heirs of salvati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759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பிரெயர்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ர்வகாலங்களில் பங்குபங்காகவும் வகைவகையாகவும், தீர்க்கதரிசிகள் மூலமாய்ப் பிதாக்களு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வுளம்பற்றின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ந்தக் கடைசி நாட்களில் குமாரன் மூலமாய் நமக்குத் திருவுளம்பற்றினார்; இவரைச் சர்வத்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வாளியாக நியமித்தார், இவரைக்கொண்டு உலகங்களையும் உண்டாக்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வர் அவருடைய மகிமையின் பிரகாசமும், அவருடைய தன்மையின் சொரூபமுமாயிருந்து, சர்வத்தையும் த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லமையுள்ள வசனத்தினாலே தாங்குகிறவராய், தம்மாலேதாமே நம்முடைய பாவங்களை நீக்கும் சுத்திகரி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பண்ணி, உன்னதத்திலுள்ள மகத்துவமானவருடைய வலதுபாரிசத்திலே உட்கா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வர் தேவதூரைப்பார்க்கிலும் எவ்வளவு விசேஷித்த நாமத்தைச் சுதந்தரித்துக்கொண்டாரோ, அவ்வளவு அதிக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லும் மேன்மையுள்ளவரா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ப்படியெனில், நீர் என்னுடைய குமாரன், இன்று நான் உம்மை ஜெநிப்பித்தேன் என்றும்; நான் அவரு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வாயிருப்பேன், அவர் எனக்குக் குமாரனாயிருப்பார் என்றும், அவர் தூதர்களில் யாருக்காவது எப்போதா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து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கிலும், தமது முதற்பேறானவரை உலகத்தில் பிரவேசிக்கச்செய்தபோது: தூதர்கள் யாவரும் அவ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ழுதுகொள்ளக்கட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வதூதரைக்குறித்தோ தம்முடைய தூதர்களைக் காற்றுகளாகவும், தம்முடைய ஊழியக்காரரை அ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லைகளாகவும் செய்கிறார் என்று சொல்லி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மாரனை நோக்கி: தேவனே, உம்முடைய சிங்காசனம் என்றென்றைக்குமுள்ளது, உம்முடைய ராஜ்யத்தின் செங்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யுள்ள செங்கோலா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ர் நீதியை விரும்பி, அக்கிரமத்தை வெறுத்திருக்கிறீர்; ஆதலால், தேவனே, உம்முடைய தேவன் உ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ழரைப்பார்க்கிலும் உம்மை ஆனந்த தைலத்தினால் அபிஷேகம்பண்ணினார்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ர்த்தாவே, நீர் ஆதியிலே பூமியை அஸ்திபாரப்படுத்தினீர்; வானங்களும் உம்முடைய க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களா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கள் அழிந்துபோம்; நீரோ நிலைத்திருப்பீர்; அவைகளெல்லாம் வஸ்திரம்போலப் பழைமையாய்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ஒரு சால்வையைப்போல அவைகளைச் சுருட்டுவீர், அப்பொழுது மாறிப்போம்; நீரோ மாறாதவரா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ஆண்டுகள் முடிந்துபோவதில்லை என்றும் சொல்லி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லும், நான் உம்முடைய சத்துருக்களை உமக்குப் பாதபடியாக்கிப்போடும்வரைக்கும் நீர் என்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துபாரிசத்தில் உட்காரும் என்று தூதர்களில் யாருக்காவது எப்போதாகிலும் அவர் சொன்னது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ரட்சிப்பைச் சுதந்தரிக்கப்போகிறவர்களினிமித்தமாக ஊழியஞ்செய்யும்படிக்கு அவர்களெ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ப்படும் பணிவிடை ஆவிகளாயிருக்கிறார்கள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2026-11-02T12:08:39Z</dcterms:created>
  <dcterms:modified xsi:type="dcterms:W3CDTF">2026-11-02T12:08:39Z</dcterms:modified>
  <dc:title>எபிரெயர்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