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கர்த்தர் உங்களில் அன்புகூர்ந்ததினாலும், உங்கள் பிதாக்களுக்கு இட்ட ஆணையைக் காக்கவேண்டும் என்பதினாலும்; கர்த்தர் பலத்த கையினால் உங்களைப் புறப்படப்பண்ணி, அடிமைத்தன வீடாகிய எகிப்தினின்றும் அதின் ராஜாவான பார்வோனின் கையினின்றும் உங்களை மீட்டுக்கொண்டா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ன் தேவனாகிய கர்த்தரே தேவன் என்றும், தம்மில் அன்புகூர்ந்து, தமது கற்பனைகளைக் கைக்கொள்ளுகிறவர்களுக்கு அவர் ஆயிரம் தலைமுறைமட்டும் உடன்படிக்கையையும் தயவையும் காக்கிற உண்மையுள்ள தேவன் என்று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ம்மைப் பகைக்கிறவர்களுக்குப் பிரத்தியட்சமாய்ப் பதிலளித்து அவர்களை அழிப்பார் என்றும், தம்மைப் பகைக்கிறவனுக்கு அவர் தாமதியாமல் பிரத்தியட்சமாய்ப் பதிலளிப்பார் என்றும் நீ அறியக்கடவாய்.]]></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ம்மைப் பகைக்கிறவர்களுக்குப் பிரத்தியட்சமாய்ப் பதிலளித்து அவர்களை அழிப்பார் என்றும், தம்மைப் பகைக்கிறவனுக்கு அவர் தாமதியாமல் பிரத்தியட்சமாய்ப் பதிலளிப்பார் என்றும் நீ அறியக்கடவாய்.]]></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நீ செய்யும்படி நான் இன்று உனக்குக் கட்டளையிடுகிற கற்பனைகளையும் கட்டளைகளையும் நியாயங்களையும் கைக்கொள்வாயாக.]]></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இந்த நியாயங்களை நீங்கள் கேட்டு, கைக்கொண்டு, அவைகளின்படி செய்வீர்களானால், அப்பொழுது உன் தேவனாகிய கர்த்தர் உன் பிதாக்களுக்கு ஆணையிட்டுக்கொடுத்த உடன்படிக்கையையும் கிருபையையும் உனக்காகக் காத்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உன்மேல் அன்பு வைத்து, உன்னை ஆசீர்வதித்து, உனக்குக் கொடுப்பேன் என்று உன் பிதாக்களுக்கு ஆணையிட்டுக் கொடுத்த தேசத்தில் உன்னைப் பெருகப்பண்ணி, உன் கர்ப்பக்கனியையும், உன் நிலத்தின் கனிகளாகிய உன் தானியத்தையும், உன் திராட்சரசத்தையும், உன் எண்ணெயையும், உன் மாடுகளின் பலனையும், உன் ஆட்டுமந்தைகளையும் ஆசீர்வதிப்பா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சகல ஜனங்களைப் பார்க்கிலும் நீ ஆசீர்வதிக்கப்பட்டிருப்பாய்; உங்களுக்குள்ளும் உங்கள் மிருகஜீவன்களுக்குள்ளும் ஆணிலாகிலும் பெண்ணிலாகிலும் மலடிருப்பதில்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கர்த்தர் சகல நோய்களையும் உன்னைவிட்டு விலக்குவார்; உனக்குத் தெரிந்திருக்கிற எகிப்தியரின் கொடிய ரோகங்களில் ஒன்றும் உன்மேல் வரப்பண்ணாமல், உன்னைப் பகைக்கிற யாவர்மேலும் அவைகளை வரப்பண்ணுவா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ன் தேவனாகிய கர்த்தர் உன்னிடத்தில் ஒப்புக்கொடுக்கும் சகல ஜனங்களையும் நிர்மூலமாக்கக்கடவாய்; உன் கண் அவர்களுக்கு இரங்காதிருப்பதாக; அவர்கள் தேவர்களை நீ சேவியாமல் இருப்பாயாக; அது உனக்குக் கண்ணியாயிருக்கு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ந்த ஜாதிகள் என்னிலும் ஜனம் பெருத்தவைகள், நான் அவர்களைத் துரத்திவிடுவது எப்படி என்று உன் இருதயத்தில் சொல்லிக்கொண்டாயானால்,]]></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பார்வோனுக்கும் எகிப்தியர் யாவருக்கும் செய்ததையு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பார்வோனுக்கும் எகிப்தியர் யாவருக்கும் செய்ததையு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ன் கண்கள் கண்ட பெரிய சோதனைகளையும், அடையாளங்களையும் அற்புதங்களையும், உன் தேவனாகிய கர்த்தர் உன்னைப் புறப்படப்பண்ணிக் காண்பித்த பலத்த கையையும் ஓங்கிய புயத்தையும் நன்றாய் நினைத்து, அவர்களுக்குப் பயப்படாதிரு; நீ பார்த்துப் பயப்படுகிற எல்லா ஜனங்களுக்கும் உன் தேவனாகிய கர்த்தர் அப்படியே செய்வார்.]]></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தியாயிருந்து உனக்குத் தப்பி ஒளித்துக்கொள்ளுகிறவர்களும் அழிந்துபோகுமட்டும் உன் தேவனாகிய கர்த்தர் அவர்களுக்குள்ளே குளவிகளை அனுப்புவார்.]]></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ப் பார்த்துப் பயப்படவேண்டாம்; உங்கள் தேவனாகிய கர்த்தர் உங்களுக்குள்ளே இருக்கிறார், அவர் வல்லமையும் பயங்கரமுமான தேவ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ர்களைப் பார்த்துப் பயப்படவேண்டாம்; உங்கள் தேவனாகிய கர்த்தர் உங்களுக்குள்ளே இருக்கிறார், அவர் வல்லமையும் பயங்கரமுமான தேவ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த ஜாதிகளை உன் தேவனாகிய கர்த்தர் கொஞ்சம் கொஞ்சமாய் உன்னைவிட்டுத் துரத்திவிடுவார்; நீ அவர்களை ஒருமிக்க நிர்மூலமாக்கவேண்டாம்; நிர்மூலமாக்கினால் காட்டுமிருகங்கள் உன்னிடத்தில் பெருகிப்போகும்.]]></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சுதந்தரிக்கப்போகிற தேசத்தில் உன் தேவனாகிய கர்த்தர் உன்னைப் பிரவேசிக்கப்பண்ணி, உன்னைப்பார்க்கிலும் ஜனம் பெருத்த ஜாதிகளாகிய ஏத்தியர், கிர்காசியர், எமோரியர், கானானியர் பெரிசியர், ஏவியர், எபூசியர் என்னும் ஏழு பலத்த ஜாதிகளை உனக்கு முன்பாகத் துரத்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உன் தேவனாகிய கர்த்தர் அவர்களை உன்னிடத்தில் ஒப்புக்கொடுத்து, அவர்கள் அழியுமட்டும் அவர்களை மிகவும் கலங்கடிப்பார்.]]></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உன் தேவனாகிய கர்த்தர் அவர்களை உன்னிடத்தில் ஒப்புக்கொடுத்து, அவர்கள் அழியுமட்டும் அவர்களை மிகவும் கலங்கடிப்பார்.]]></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வர்களுடைய ராஜாக்களை உன் கையில் ஒப்புக்கொடுப்பார்; அவர்கள் பேர் வானத்தின்கீழ் இராதபடிக்கு அவர்களைச் சங்கரிக்கக் கடவாய்; நீ அவர்களைச் சங்கரித்துத் தீருமட்டும் ஒருவரும் உனக்கு எதிர்த்து நிற்கமாட்டா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அவர்கள் தேவர்களின் விக்கிரகங்களை அக்கினியினால் சுட்டெரிக்கக்கடவாய்; நீ அவைகளால் சிக்கிக்கொள்ளாதபடிக்கு, அவைகளில் இருக்கிற வெள்ளியையும் பொன்னையும் இச்சியாமலும், அதை எடுத்துக்கொள்ளாமலும் இருப்பாயாக; அவைகள் உன் தேவனாகிய கர்த்தருக்கு அருவருப்பானவை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வைகளைபோல நீ சாபத்துக்குள்ளாகாதபடி அருவருப்பானதை உன்வீட்டிலே கொண்டுபோகாயாக; அதைச் சீ என்று வெறுத்து முற்றிலும் அருவருக்கக் கடவாய், அது சாபத்திற்குள்ளான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 அவர்களை உன்னிடத்தில் ஒப்புக்கொடுக்கும்போது, அவர்களை முறிய அடித்து, அவர்களைச் சங்காரம் பண்ணக்கடவாய்; அவர்களோடே உடன்படிக்கைபண்ணவும் அவர்களுக்கு இரங்கவும் வேண்டா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டே சம்பந்தம் கலவாயாக; உன் குமாரத்திகளை அவர்கள் குமாரருக்குக் கொடாமலும், அவர்கள் குமாரத்திகளைக் உன் குமாரருக்கும் கொள்ளாமலும் இருப்பாயா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டே சம்பந்தம் கலவாயாக; உன் குமாரத்திகளை அவர்கள் குமாரருக்குக் கொடாமலும், அவர்கள் குமாரத்திகளைக் உன் குமாரருக்கும் கொள்ளாமலும் இருப்பாயா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ன்னைப் பின்பற்றாமல், அந்நிய தேவர்களைச் சேவிக்கும்படி அவர்கள் உன் குமாரரை விலகப்பண்ணுவார்கள்; அப்பொழுது கர்த்தருடைய கோபம் உங்கள்மேல் மூண்டு, உங்களைச் சீக்கிரத்தில் அழிக்கு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அவர்களுக்குச் செய்யவேண்டியது என்னவென்றால்: அவர்கள் பலிபீடங்களை இடித்து, அவர்கள் சிலைகளைத் தகர்த்து, அவர்கள் தோப்புகளை வெட்டி, அவர்கள் விக்கிரகங்களை அக்கினியிலே எரித்துப்போடவேண்டு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 உன் தேவனாகிய கர்த்தருக்குப் பரிசுத்த ஜனம், பூச்சக்கரத்திலுள்ள எல்லா ஜனங்களிலும் உன் தேவனாகிய கர்த்தர் உன்னைத் தமக்குச் தெரிந்துகொண்டா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சகல ஜனங்களிலும் நீங்கள் திரட்சியான ஜனமென்று கர்த்தர் உங்கள்பேரில் அன்புவைத்து உங்களைத் தெரிந்துகொள்ளவில்லை; நீங்கள் சகல ஜனங்களிலும் கொஞ்சமாயிரு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5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પુનર્નિયમ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રંતુ યહોવાને તમાંરા પર પ્રેમ હતો અને તમાંરા પિતૃઓને-વડવાઓને આપેલા વચનનું પાલન કરવું હતું,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 તમને ગુલામીના દેશમાંથી, મિસરના રાજા ફારુનના હાથમાંથી પ્રચંડ ભૂજબળથી છોડાવી લા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થી તમાંરે સમજી લેવું જોઈએ કે ફકત યહોવા જ તમાંરા દેવ છે, એ જ માંત્ર સાચા વિશ્વાસુ દેવ છે.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નો કરાર હજારો પેઢીઓ સુધી રાખે છે, અને જેઓ તેના પર પ્રેમ રાખે છે અને તેની આજ્ઞાઓનું પાલન ક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પર કરુણા રાખે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પરંતુ જેઓ તેમનો તિરસ્કાર કરે છે તેઓ જાહેરમાં શિક્ષા ભોગવશે અને નાશ પામશે, જે કોઈ તેમનો તિરસ્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છે તેમનો બદલો લેવામાં તે ઘડીનોય વિલંબ નહિ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આથી આ બધી આજ્ઞાઓ જે હું આજે તમને જણાવું છું. તે આ કાયદાઓ અને નિયમોનું તમાંરે પાલન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જો તમે લોકો આ કાયદાઓ, નિયમો અને આજ્ઞાઓ ધ્યાનથી સાંભળશો અને ખૂબ કાળજીપૂર્વક તેનું પાલન કરશો,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દેવ યહોવા તમાંરા પિતૃઓ સાથેે કરેલા કરાર પાળશે અને તમાંરા પર કરુણા દર્શા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 તમાંરી સાથે પ્રેમ કરશે અને શુભ આશીર્વાદ આપશે અને તમાંરો વંશવેલો વધારશે, જે ભૂમિ તમને આપ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મણે તમાંરા પિતૃઓ સમક્ષ સમ ખાધા હતા તે ભૂમિમાં તે તમને આશીર્વાદ આપશે; તે તમને પુષ્કળ સંતતિ,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મિની પેદાશ, અનાજ, દ્રાક્ષારસ અને તેલ, તથા ઢોર અને ઘેટાંબકરાં આપ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પૃથ્વી પરની બધી પ્રજાઓ કરતાં તમે વિશેષ આશીર્વાદિત થશો, તમાંરા લોકોમાં તેમ જ તમાંરાં ઢોરમાં કો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સંતાન નહિ ર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યહોવા તમાંરી બધી બિમાંરીઓ લઈ લેશે, મિસરમાં જે ખરાબ રોગોનો તમને અનુભવ થયો હતો, તેમાંનો કોઈ એ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 થવા દે, પણ તમાંરા દુશ્મનોને એ રોગોનો ભોગ બનાવ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યહોવા તમાંરા દેવ તમને જે બધી પ્રજાઓને સોંપવાના છે, તેઓનો નાશ કરો. તેઓના પ્રત્યે સહાનુ-ભૂતિ 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ભવો અને તેઓના દેવોને ન પૂજો, જો તમે તેમ કરશો તો તમે ફસાઇ જ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કદાચ તમને એવો વિચાર આવે કે, ‘આ પ્રજાઓ તો અમાંરા કરતાં ઘણી તાકતવર છે; અમે તેમને શી રીતે કાઢી]]></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પરંતુ તમે તેમનાથી ગભરાશો નહિ, તમાંરા યહોવા દેવે ફારુન તથા મિસર દેશના જે હાલ કર્યા હતા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રણ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યહોવા તેમના પર જે ભયાનક આફતો લાવ્યા તે યાદ કરો. તમેે તમાંરી જાતે તે બનતા જોયું હતું. મિસરમાં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મુકત કરાવવા માંટે દેવે પોતાના પ્રચંડ બળ અને સાર્મથ્યનો ઉપયોગ કરીને જે પરચો બતાવ્યો હતો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દૃભૂત કૃત્યો કર્યા હતા તે યાદ કરો. તમે જે લોકોથી ડરો છો તેઓની સામે યહોવા દેવ એવું જ બળ વાપ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જે લોકો તમાંરાથી સંતાઈ ગયા હશે અને ભાગી ગયા હશે તેઓ વિરુદ્ધ યહોવા તમાંરા દેવ ભમરાં મોકલ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એ પ્રજાથી તમે જરાય ડરશો નહિ. કારણ કે, તમાંરા દેવ યહોવા તમાંરી વચ્ચે છે; અને તે તો મહાન અને ભયં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તે ધીમે ધીમે તમાંરી આગળથી એ પ્રજાઓને હાંકી કાઢશે; એક સામટો તેઓનો ઉચ્છેદ નહિ કરે. કારણ કે, કદા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ગલી પશુઓ વધી જાય અને તમને હેરાન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તમે જે ભૂમિનો કબજો લેવા માંટે જઈ રહ્યા છો ત્યાં તમને તમાંરા દેવ યહોવા લઈ જશે અને તમાંરા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ક પ્રજાને તે હાંકી કાઢશે, એટલે હિત્તીઓ, ગિર્ગાશીઓ, અમોરીઓ, કનાનીઓ, પરિઝઝીઓ, હિવ્વીઓ, અને યબૂસી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 સાત રાષ્ટો તમાંરાં કરતાં મોટા અને શકિતશાળી છે. પણ તે તેઓને હાંકી કાઢ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તમાંરા દેવ યહોવા એ લોકોને તમાંરા હવાલે કરશે, જ્યાં સુધી તેઓ નાશ ન પામે ત્યાં સુધી તે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દ્ધમાં ગભરાતા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યહોવા તેઓના રાજાઓને તમાંરા હાથમાં સુપ્રત કરશે અને તમે લોકો પૃથ્વી પરથી તેમનું નામોનિશાન સમાંપ્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 દેશો. તેમનો નાશ કરતાં સુધી કોઈ તમાંરો સામનો કરી શક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તમે લોકો તેઓની મૂર્તિઓને બાળી મૂકો. એ મૂર્તિઓ ઉપરના સોનાચાંદીના મોહમાં પડીને તે ધાતુઓને અડ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 જો તમે તે ધાતુઓને લેશો તો તે તમાંરા માંટે ફાંદારૂપ બનશે, કારણ, તમાંરા દેવ મૂર્તિપૂજાને ધિક્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માંટે તમાંરે ધિક્કારપાત્ર કોઈ પણ મૂર્તિને તમાંરા ઘરમાં લાવવી નહિ, અને તેની પૂજા કરવી નહિ, જો ત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મ કરશો તો મૂર્તિની જેમ તમાંરો પણ નાશ થશે. માંટે તમે તેને ધિક્કારો, તે શ્રાપિત વસ્તુ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માંરા દેવ યહોવા એ પ્રજાઓને તમાંરે હવાલે સોંપી દેશે. અને તમે તેમનો પરાજય કરશો, તે વખતે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પૂર્ણ વિનાશ કરવો. તમાંરે તેમની સાથે દયા રાખવી નહિ કે કરાર કરવો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મે તેઓની સાથે લગ્નવ્યવહાર ન રાખો. તમાંરા પુત્રોને તેઓની પુત્રીઓ સાથે કે તમાંરી પુત્રીઓને તેઓ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સાથે પરણાવશો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કારણ તે લોકો તમાંરા સંતાનોને યહોવાની પૂજા કરતાં બીજે વાળશે, અને તેઓ બીજા દેવ દેવીઓને પૂજવાનું શ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શે, પછી યહોવા તમાંરા પર રોષેે ભરાશે અને સત્વરે તમાંરો નાશ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રંતુ તમાંરે તે લોકો સાથે આ પ્રમાંણે વર્તવું: તેમની વેદીઓને તોડી પાડવી, તેમના સ્તંભોને ભાં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ખવા, તેઓની ધિક્કારપાત્ર પ્રતિમાંઓને તોડી નાખવી અને તેમની મૂર્તિઓને બાળી નાખ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મે તમાંરા યહોવા દેવને અપિર્ત થયેલા પવિત્ર લોકો છો. તમાંરા દેવ યહોવાએ પૃથ્વી પરની બીજી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જાઓમાંથી તમને જ પોતાના ખાસ લોકો થવા માંટે પસંદ કરે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મે અન્ય કોઈ પણ પ્રજા કરતાં સંખ્યાંબળમાં વધારે હતા માંટે યહોવાએ તમને પસંદ કર્યા નથી, તમે બ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ષ્ટોમાંનાં સૌથી ના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પુનર્નિયમ : 7]]></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2026-10-20T02:27:14Z</dcterms:created>
  <dcterms:modified xsi:type="dcterms:W3CDTF">2026-10-20T02:27:14Z</dcterms:modified>
  <dc:title>પુનર્નિયમ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