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presProps" Target="presProps.xml"/>
  <Relationship Id="rId9" Type="http://schemas.openxmlformats.org/officeDocument/2006/relationships/viewProps" Target="viewProps.xml"/>
  <Relationship Id="rId10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/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862471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அத்திமரம் துளிர் விடாமற் போனாலும்
திராட்சச்செடி பழம் கொடாமற் போனாலும்
ஒலிவமரம் பலனற்றுப் போனாலும்
நான் இயேசுவுக்குள் மகிழ்ச்சியாயிருப்பேன் (2)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1. வயல்களிலே தானியம் இன்றிப் போனாலும்
மந்தையிலே முதலற்றுப் போனாலும்
தொழுவத்திலே மாடுகளின்றிப் போனாலும்
நான் இயேசுவுக்குள் மகிழ்ச்சியாயிருப்பேன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2. நதிகளிலே தண்ணீர் வற்றிப் போனாலும்
நாவறண்டு நான் மயங்கி வீழ்ந்தாலும்
உடலழிந்து உயிர் பிரிந்து போனாலும்
நான் இயேசுவுக்குள் மகிழ்ச்சியாயிருப்பேன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000000">
            <a:alpha val="100000"/>
          </a:srgbClr>
        </a:solidFill>
      </p:bgPr>
    </p:bg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763000" cy="4572000"/>
          </a:xfrm>
          <a:prstGeom prst="rect">
            <a:avLst/>
          </a:prstGeom>
          <a:noFill/>
        </p:spPr>
        <p:txBody>
          <a:bodyPr anchor="t" anchorCtr="0" rtlCol="0" vert="horz" bIns="45720" lIns="91440" rIns="91440" tIns="45720">
            <a:spAutoFit/>
          </a:bodyPr>
          <a:lstStyle/>
          <a:p>
            <a:pPr algn="l" rtl="0" fontAlgn="t" marL="0" marR="0" indent="0" lvl="0">
              <a:lnSpc>
                <a:spcPct val="125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3. வீட்டினிலே பணமின்றி போனாலும்
நிந்தனையும் துன்பங்களும் வந்தாலும்
தீமையான பொய்மொழி சொன்னாலும்
நான் இயேசுவுக்குள் மகிழ்ச்சியாயிருப்பேன் (2) 
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FFFFFF">
                    <a:alpha val="100000"/>
                  </a:srgbClr>
                </a:solidFill>
                <a:latin typeface="Roboto"/>
              </a:rPr>
              <a:t><![CDATA[துதிப் பாடல்கள்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5">
  <a:themeElements>
    <a:clrScheme name="Theme45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5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5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2026-10-24T12:49:58Z</dcterms:created>
  <dcterms:modified xsi:type="dcterms:W3CDTF">2026-10-24T12:49:58Z</dcterms:modified>
  <dc:title>துதிப் பாடல்கள்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