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லிசா தான் உயிர்ப்பித்த பிள்ளையின் தாயாகிய ஸ்திரீயை நோக்கி: நீ உன் வீட்டாரோடுங்கூட எழுந்து புறப்பட்டுப் போய் எங்கேயாகிலும் சஞ்சரி: கர்த்தர் பஞ்சத்தை வருவிப்பார்; அது ஏழுவருஷம் தேசத்தில் இருக்கும் என்று சொல்லியிரு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த ஸ்திரீ எழுந்து, தேவனுடைய மனுஷன் சொன்ன வார்த்தையின்படி செய்து, தன் வீட்டாரோடுங்கூடப் புறப்பட்டு, பெலிஸ்தரின் தேசத்தில் போய், ஏழுவருஷம் சஞ்சரித்தா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ஏழுவருஷம் சென்றபின்பு, அவள் பெலிஸ்தரின் தேசத்தை விட்டுத் திரும்ப வந்து, தன் வீட்டுக்காகவும் தன் வயலுக்காகவும் ராஜாவினிடத்தில் முறையிடும்படி போனா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ரத்தில் ராஜா, தேவனுடைய மனுஷனின் வேலைக்காரனாயிருந்த கேயாசியுடனே பேசி: எலிசா செய்த அதிசயங்களையெல்லாம் நீ எனக்கு விவரமாய்ச் சொல்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த்துப் போனவனை உயிர்ப்பித்தார் என்பதை அவன் ராஜாவுக்கு அறிவிக்கிறபோது, இதோ, அவன் உயிர்ப்பித்த பிள்ளையின் தாயாகிய அந்த ஸ்திரீ வந்து, தன் வீட்டுக்காகவும் தன் வயலுக்காகவும் ராஜாவினிடத்தில் முறையிட்டாள்; அப்பொழுது கேயாசி: ராஜாவாகிய என் ஆண்டவனே, இவள்தான் அந்த ஸ்திரீ; எலிசா உயிர்ப்பித்த இவளுடைய குமாரன் இவன் தான்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 ஒரு பிரதானியை நியமித்து, அவளுக்கு உண்டானது எல்லாவற்றையும், அவள் தேசத்தை விட்டுப்போன நாள் முதல் இதுவரைக்கும் உண்டான அந்த வயலின் வருமானம் அனைத்தையும் அவளுக்குக் கிடைக்கும்படி செய்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ரியாவின் ராஜாவாகிய பெனாதாத் வியாதியாயிருந்தான்; எலிசா தமஸ்குவுக்கு வந்தான்; தேவனுடைய மனுஷன் இவ்விடத்தில் வந்திருக்கிறான் என்று அவனுக்கு அறிவிக்கப்பட்டபோ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ராஜா ஆசகேலை நோக்கி: நீ உன் கையிலே ஒரு காணிக்கையை எடுத்துக் கொண்டு, தேவனுடைய மனுஷனுக்கு எதிர்கொண்டுபோய், நான் இந்த வியாதி நீங்கிப் பிழைப்பேனா என்று அவனைக் கொண்டு கர்த்தரிடத்தில் விசாரிக்கச் சொன்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 அவனுக்கு எதிர்கொண்டு போய், அவனுக்கு முன்பாக நின்று, சீரியாவின் ராஜாவாகிய பெனாதாத் என்னும் உம்முடைய குமாரன் என்னை உம்மிடத்தில் அனுப்பி, இந்த வியாதி நீங்கிப் பிழைப்பேனா என்று கேட்கச்சொன்னார்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எலிசா அவனை நோக்கி: நீ போய், வியாதி நீங்கிப் பிழைப்பீர் என்று அவனுக்குச் சொல்லும்; ஆனாலும் அவன் சாகவே சாவான் என்பதைக் கர்த்தர் எனக்குக் காண்பித்தார்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 அழுதா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ஆசகேல்: என் ஆண்டவன் அழுகிறது என்ன என்று கேட்டான். அதற்கு அவன்: நீ இஸ்ரவேல் புத்திரருக்குச் செய்யும் தீங்கை நான் அறிந்திருக்கிறபடியினால் அழுகிறேன்; நீ அவர்கள் கோட்டைகளை அக்கினிக்கு இரையாக்கி, அவர்கள் வாலிபரைப் பட்டயத்தால் கொன்று, அவர்கள் குழந்தைகளைத் தரையோடே மோதி, அவர்கள் கர்ப்பவதிகளைக் கீறிப்போடுவாய்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ஆசகேல்: இத்தனை பெரிய காரியத்தைச் செய்ய நாயாகிய உமது அடியான் எம்மாத்திரம் என்றான். அதற்கு எலிசா: நீ சீரியாவின்மேல் ராஜாவாவாய் என்பதைக் கர்த்தர் எனக்குத் தெரிவித்தார்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 என்று கேட்டதற்கு; இவன் நீர் வியாதி நீங்கிப் பிழைப்பீர் என்று எனக்குச் சொன்னான் என்று சொ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றுநாளிலே ஒரு சமுக்காளத்தை எடுத்து, தண்ணீரிலே தோய்த்து அவன் முகத்தின்மேல் விரித்தான்; அதினால் அவன் செத்துப்போனான்; ஆசகேல் அவனுக்குப் பதிலாய் ராஜாவா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ஸ்ரவேலின் ராஜாவாகிய ஆகாயின் குமாரன் யோராமுடைய ஐந்தாம் வருஷத்தில், யோசபாத் யூதாவிலே இன்னும் ராஜாவாயிருக்கையில் யோசபாத்தின் குமாரனாகிய யோராம் என்னும் யூதாவின் ராஜா ராஜ்யபாரம்பண்ணத் துவக்கி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ன் ராஜாவாகிறபோது முப்பத்திரண்டு வயதாயிருந்து, எட்டு வருஷம் எருசலேமில் ராஜ்யபாரம் பண்ணி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இஸ்ரவேல் ராஜாக்களின் வழியிலே நடந்து, ஆகாபின் வீட்டார் செய்ததுபோலச் செய்தான்; ஆகாபின் குமாரத்தி அவனுக்கு மனைவியாயிருந்தாள்; அவன் கர்த்தரின் பார்வைக்குப் பொல்லாப்பானதைச் செய்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ர்த்தர்: உன் குமாரருக்குள்ளே எந்நாளும் ஒரு விளக்கை உனக்குக் கட்டளையிடுவேன் என்று தம்முடைய தாசனாகிய தாவீதுக்குச் சொன்னதின்படியே, அவனிமித்தம் அவர் யூதாவை முற்றிலும் கெடுக்கவி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ன் நாட்களில் யூதாவுடைய கையின்கீழிருந்த ஏதோமியர் கலகம் பண்ணி, தங்களுக்கு ஒரு ராஜாவை ஏற்படுத்திக்கொண்டா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ன் நாட்களில் யூதாவுடைய கையின்கீழிருந்த ஏதோமியர் கலகம் பண்ணி, தங்களுக்கு ஒரு ராஜாவை ஏற்படுத்திக்கொண்டா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தினாலே யோராம் சகல இரதங்களோடுங்கூடச் சாயீருக்குப் புறப்பட்டுப் போனான்; அவன் இராத்திரியில் எழுந்திருந்து, தன்னை வளைந்துகொண்ட ஏதோமியரையும் இரதங்களின் தலைவரையும் முறிய அடித்தபோது, ஜனங்கள் தங்கள் கூடாரங்களுக்கு ஓடிப்போ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 அக்காலத்தில் தானே லிப்னா பட்டணத்தாரும் கலகம்பண்ணினா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 அல்லவோ எழுதியிருக்கிற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யோராம் தன் பிதாக்களோடே நித்திரையடைந்து, தன் பிதாக்களிடத்திலே தாவீதின் நகரத்தில் அடக்கம்பண்ணப்பட்டான்; அவனுக்குப் பதிலாக அவன் குமாரனாகிய அகசியா ராஜாவானா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இஸ்ரவேலின் ராஜாவாகிய ஆகாபின் குமாரன் யோராமுடைய பன்னிரண்டாம் வருஷத்திலே, யூதாவின் ராஜாவாகிய யோராமின் குமாரன் அகசியா ராஜாவானா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 இஸ்ரவேலின் ராஜாவாகிய ஒம்ரியின் குமாரத்தியான அவன் தாயின் பேர் அத்தாலியா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ஆகாபுடைய வீட்டாரின் வழியே நடந்து, ஆகாபின் வீட்டாரைப்போல் கர்த்தரின் பார்வைக்குப் பொல்லாப்பானதைச் செய்தான்; அவன் ஆகாப் வீட்டாரோடே சம்பந்தங்கலந்திருந்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ன் ஆகாபின் குமாரனாகிய யோராமோடேகூடக் கீலேயாத்திலுள்ள ராமோத்திற்குச் சீரியாவின் ராஜாவாகிய ஆசகேலோடு யுத்தம்பண்ணப்போனான்; சீரியர் யோராமைக் காயப்படுத்தினா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ஜாவாகிய யோராம் தான் சீரியாவின் ராஜாவாகிய ஆசகேலோடு யுத்தம் பண்ணுகையில், சீரியர் ராமாவிலே தன்னை வெட்டின காயங்களை ஆற்றிக் கொள்ள யெஸ்ரயேலுக்குப் போயிருந்தான்; ஆகாபின் குமாரனாகிய யோராம் வியாதியாயிருந்தபடியினால், யூதாவின் ராஜாவாகிய யோராமின் குமாரன் அகசியா யெஸ்ரயேலில் இருக்கிற அவனைப் பார்க்கிறதற்குப் 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49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రాజులు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ఒకనాడు ఎలీషా తాను బ్రదికించిన బిడ్డకు తల్లియైన ఆమెను పిలిచియెహోవా క్షామకాలము రప్పింప బో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న్నాడు; ఏడు సంవత్సరములు దేశ ములో క్షామము కలుగునని చెప్పినీవు లేచి, నీవును నీ యింటి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చ్చటనుండుట అనుకూలమో అచ్చటికి పోవుడ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ఆ స్త్రీ లేచి దైవజనుని మాటచొప్పున చేసి, తన యింటివారిని తోడుకొని ఫిలిష్తీయుల దేశమునకు పోయి యే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త్సరములు అక్కడ వాసము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అయితే ఆ యేడు సంవత్సరములు గతించిన తరువాత ఆ స్త్రీ ఫిలిష్తీ యుల దేశములోనుండి వచ్చి తన యింటి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ర్చియు భూమిని గూర్చియు మనవి చేయుటకై రాజునొద్దకు 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రాజు దైవజనుని పనివాడగు గేహజీతో మాట లాడిఎలీషా చేసిన గొప్ప కార్యములన్నిటిని నాకు తెలియజెప్పు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జ్ఞనిచ్చి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అతడు ఒక మృతునికి ప్రాణము తిరిగి రప్పించిన సంగతి వాడు రాజునకు తెలియజెప్పుచుండగా, ఎలీషా బ్రదికిం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డ్డ తల్లి తన యింటిని గూర్చియు భూమిని గూర్చియు రాజుతో మనవిచేయ వచ్చెను. అంతట గేహజీనా యేలినవాడ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జా ఆ స్త్రీ యిదే; మరియు ఎలీషా తిరిగి బ్రదికించిన యీమెబిడ్డ వీడే అని చెప్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రాజు ఆ స్త్రీని అడిగినప్పుడు ఆమె అతనితో సంగతి తెలియజెప్పెను. కాబట్టి రాజు ఆమె పక్షముగా ఒ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ధిపతిని నియమించి, ఆమె సొత్తు యావత్తును ఆమె దేశము విడిచినప్పటినుండి నేటివరకు భూమి ఫలించిన పం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వత్తును ఆమెకు మరల ఇమ్మని సెల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ఎలీషా దమస్కునకు వచ్చెను. ఆ కాలమున సిరియా రాజైన బెన్హదదు రోగియై యుండి, దైవజనుడైన అతడు ఇక్కడి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యున్నాడని తెలిసి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హజాయేలును పిలిచినీవు ఒక కానుకను చేత పట్టుకొని దైవజనుడైన అతనిని ఎదుర్కొన బోయిఈ రోగముపోయి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గుపడుదునా లేదా అని అతనిద్వారా యెహోవాయొద్ద విచారణ చేయుమని ఆజ్ఞ ఇచ్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కాబట్టి హజా యేలు దమస్కులోనున్న మంచి వస్తువులన్నిటిలో నలువది ఒంటెల మోతంత కానుకగా తీసికొని అత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దుర్కొన బోయి అతని ముందర నిలిచినీ కుమారుడును సిరియా రాజునైన బెన్హదదునాకు కలిగిన రోగము పోయి 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గుపడుదునా లేదా అని నిన్నడుగుటకు నన్ను పంపెనని చె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అప్పుడు ఎలీషానీవు అతని యొద్దకు పోయినిశ్చయముగా నీకు స్వస్థతకలుగవచ్చుననిచెప్పుము. అయినప్పటి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నికి అవశ్యముగ మరణము సంభవించు నని యెహోవా నాకు తెలియజేసెనని పలి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హజాయేలు ముఖము చిన్నబోవునంతవరకు ఆ దైవజనుడు అతని తేరి చూచుచు కన్నీళ్లు రాల్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హజాయేలునా యేలిన వాడవైన నీవు కన్నీళ్లు రాల్చెదవేమని అతని నడుగగా ఎలీషా యీలా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త్యుత్తరమిచ్చెనుఇశ్రాయేలువారి గట్టి స్థలములను నీవు కాల్చివేయుదువు; వారి ¸°వనస్థు లను కత్తిచే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తము చేయుదువు; వారి పిల్లలను నేలకు వేసి కొట్టి చంపుదువు; వారి గర్భిణుల కడుపులను చింపి వేయుదువు గను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 వారికి చేయబోవు కీడును నే నెరిగియుండుటచేత కన్నీళ్లు రాల్చు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అందుకు హజాయేలుకుక్కవంటివాడనగు నీ దాసుడనైన నేను ఇంత కార్యము చేయుటకు ఎంతటి వాడను అని అతనితో అన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లీషానీవు సిరియామీద రాజవగుదువని యెహోవా నాకు బయలుపరచి యున్నాడ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అతడు ఎలీషాను విడిచి వెళ్లి తన యజమానుని యొద్దకు రాగా అతడుఎలీషా నీతో చెప్పినదేమని అడుగ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డునిజముగా నీవు బాగుపడుదువని అతడు చెప్పె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అయితే మరునాడు హజాయేలు ముదుగు బట్ట తీసికొని నీటిలో ముంచి రాజు ముఖముమీద పరచగా అతడు చ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ప్పుడు హజాయేలు అతనికి మారుగా రాజా 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అహాబు కుమారుడును ఇశ్రాయేలువారికి రాజునైన యెహోరాము ఏలుబడిలో అయిదవ సంవత్సరమందు యెహోషాపాతు యూదారా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డగా యూదా రాజైన యెహోషాపాతు కుమారుడైన యెహోరాము ఏల నారంభిం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అతడు ఏల నారంభించినప్పుడు ముప్పది రెండేండ్లవాడై యుండి యెరూషలేమందు ఎనిమిది సంవ త్సరములు ఏ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ఇతడు అహాబు కుమార్తెను పెండ్లి చేసికొని యుండెను గనుక అహాబు కుటుంబికులవలెనే ఇతడును ఇశ్రాయేలురాజు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వర్తించినట్లు ప్రవర్తించుచు యెహోవా దృష్టికి చెడుతనము జరిగిం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అయినను యెహోవా సదాకాలము తన సేవకుడగు దావీదునకును అతని కుమారులకును దీపము నిలిపెదనని మాట యి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డెను గనుక అతని జ్ఞాపకముచేత యూదాను నశింప జేయుటకు ఆయనకు మనస్సు లేక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ఇతని దిన ములలో ఎదోమీయులు యూదారాజునకు ఇక లోబడుట మాని అతనిమీద తిరుగుబాటు చేసి, తమమీద నొకని రాజు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యమించుకొనినం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యెహోరాము తన రథములన్నిటిని తీసికొని పోయి జాయీరు అను స్థల మునకు వచ్చి రాత్రివేళ లేచి 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ట్టునున్న ఎదోమీయులను రథములమీది అధిపతులను హతముచేయగా జనులు తమ తమ గుడారములకు పారి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అయితే నేటివరకును ఎదోమీయులు తిరుగుబాటు చేసి యూదా వారికి లోబడకయే యున్నారు. మరియు ఆ సమయ 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బ్నా పట్టణమును తిరుగ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యెహోరాము చేసిన యితర కార్యములను గూర్చియు, అతడు చేసిన దాని నంతటినిగూర్చియు యూదా రాజుల వృత్తాంత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రంథమందు వ్రాయబడి యు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యెహోరాము తన పితరులతో కూడ నిద్రించి తన పితరుల సమాధిలో దావీదుపురమునందు పాతిపెట్టబడెను. అ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డైన అహజ్యా అతనికి మారుగా రా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అహాబు కుమారుడును ఇశ్రాయేలు రాజునైన యెహోరాము ఏలు బడిలో పండ్రెండవ సంవత్సరమందు యూదా రాజైన యెహో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డైన అహజ్యా యేల నారంభిం 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అహజ్యా యేలనారంభించినప్పుడు ఇరువది రెండేండ్ల వాడై యుండి యెరూషలేములో ఒక సంవత్సరము ఏలెను. అ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లిపేరు అతల్యా; ఈమె ఇశ్రాయేలు రాజైన ఒమీ కుమార్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అతడు అహాబు కుటుంబికుల ప్రవర్తనను అనుసరించుచు, వారివలెనే యెహోవా దృష్టికి చెడు తనము జరిగిం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తడు అహాబు ఇంటివారికి అల్లు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అతడు అహాబు కుమారుడైన యెహోరాముతోకూడ రామోత్గిలాదునందు సిరియా రాజైన హజాయేలుతో యుద్ధముచేయ బయలుదే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రియనులు యెహోరా మును గాయపర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రాజైన యెహోరాము సిరియా రాజైన హజాయేలుతో రామాలో యుద్ధము చేసినప్పుడు సిరియనులవలన తాను పొం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యములను బాగుచేసి కొనుటకై యెజ్రెయేలు ఊరికి తిరిగి రాగా యూదా రాజైన యెహోరాము కుమారుడైన అహజ్యా అహా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డైన యెహోరాము రోగి యాయెనని తెలిసికొని అతని దర్శించుటకై యెజ్రెయేలు ఊరికి 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రాజులు : 8]]></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2026-10-20T03:58:32Z</dcterms:created>
  <dcterms:modified xsi:type="dcterms:W3CDTF">2026-10-20T03:58:32Z</dcterms:modified>
  <dc:title>2 రాజులు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