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 மரணத்துக்கும் என் கால்களை இடறலுக்கும் தப்புவியாதிருப்பீர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 மரணத்துக்கும் என் கால்களை இடறலுக்கும் தப்புவியாதிருப்பீர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 ஒடுக்க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் நாள்தோறும் என்னை விழுங்கப்பார்க்கிறார்கள்: உன்னதமானவரே, எனக்கு விரோதமாய் அகங்கரித்துப் போர் செய்கிறவர்கள் அநேக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யப்படுகிற நாளில் உம்மை நம்ப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 மாம்சமானவன் எனக்கு என்ன செய்வா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 மாம்சமானவன் எனக்கு என்ன செய்வான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த்தமும் என் வார்த்தைகளைப் புரட்டுகிறார்கள்; எனக்குத் தீங்குசெய்வதே அவர்கள் முழு எண்ண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ஏகமாய்க் கூடி, பதிவிருக்கிறார்கள்; என் பிராணனை வாங்க விரும்பி, என் காலடிகளைத் தொடர்ந்து வர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அக்கிரமத்தினால் தப்புவார்களோ? தேவனே, கோபங்கொண்டு ஜனங்களைக் கீழே தள்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 உம்முடைய கணக்கில் அல்லவோ எழுதியிருக்கிறது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 உம்முடைய கணக்கில் அல்லவோ எழுதியிருக்கிறது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 பட்சத்தில் இருக்கிறார் என்பதை அறி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 பட்சத்தில் இருக்கிறார் என்பதை அறி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 முன்னிட்டு அவருடைய வார்த்தையைப் புகழுவேன்; கர்த்தரை முன்னிட்டு அவருடைய வார்த்தையைப் புகழ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ை நம்பியிருக்கிறேன், நான் பயப்படேன்; மனுஷன் எனக்கு என்னசெய்வான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 செல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 செலுத்த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ારણકે મને તમે મૃત્યુમાંથી બચાવ્યો છે, તમે મારા પગને લથડતાં બચાવ્યાં છે, જેથી હું જીવન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જવાળામાં દેવની સામે જીવ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 દયા કરો મારા પર, શત્રુઓ મને નડી રહ્યાં છે તેઓ મારી વિરુદ્ધ સતત લ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ા શત્રુઓ સતત મારા પર હુમલો કરી રહ્યાં છે. ઘણા લડવૈયાઓ મારી સામે ઊભા થ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મને બીક લાગશે ત્યારે હું તમારો ભરોસો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દેવની કૃપાથી તેમના વચન માટે સ્તુતિ કરું છું. દેવ પર આધાર રાખું છું, તેથી મને જરાપણ બીક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ત્ર મરણાધીન માનવી મને શું કરે તેમ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શત્રુઓ હંમેશા મારા શબ્દોને મચડી નાખે છે. અને મારી વિરુદ્ધ કાવતર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એકઠા થાય છે ને સંતાઇ રહે છે, તેઓ મારાઁ પગલાં પકડે છે, જીવ લેવાની રાહ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, તેમને તેમના દુષ્ટ કૃત્યો માટે દેશનિકાલ કરો. તેમને વિદેશી રાષ્ટોનો કોપ સહન કર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મારી બધી વેદના જોઇ છે. તમે મારા આંસુઓથી જ્ઞાત છો. તમે તેને તમારી શીશીમાં સંઘર્યો છે.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યનો તમે હિસાબ રા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જે સમયે વિનંતી કરું છું, તે સમયે મારા શત્રુઓ પાછા ફરશે; હું ખાત્રી પૂર્વક જાણું છું કે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પક્ષ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દેવની તેમનાં વચનને માટે સ્તુતિ કરીશ, હું યહોવાની તેનાં વચન માટે સ્તુતિ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ને દેવ પર ભરોસો છે, હું જરાય ડરનાર નથી, પછી માણસ મને શું કરનાર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હોવા, મેં તમને વચનો આપ્યા છે, અને હું તેમને પરિપૂર્ણ કરીશ, હું તમને મારી આભાર સ્તુતિ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્પ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2026-10-20T09:20:03Z</dcterms:created>
  <dcterms:modified xsi:type="dcterms:W3CDTF">2026-10-20T09:20:03Z</dcterms:modified>
  <dc:title>ગીતશાસ્ત્ર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