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சாலொமோன் சமஸ்த இஸ்ரவேலின் மேலும் ராஜாவாயி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இருந்த பிரபுக்கள்: சாதோக்கின் குமாரனாகிய அசரியா பிரதான மந்திரியாய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சாவின் குமாரராகிய ஏலிகோரேப்பும் அகியாவும் சம்பிரதிகளாயிருந்தார்கள்; அகிலூதின் குமாரன் யோசபாத் மந்திரியா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்தாவின் குமாரன் பெனாயா படைத்தலைவனும், சாதோக்கும் அபியத்தாரும் ஆசாரியர்களுமாய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த்தானின் குமாரன் அசரியா மணியகாரரின் தலைவனாயிருந்தான்; நாத்தானின் குமாரன் சாபூத் ராஜாவின் பிரதானியும் இஷ்டனு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ீஷார் அரமனை விசாரிப்புக்காரனும், அப்தாவின் குமாரன் அதோனிராம் பகுதி விசாரிப்புக்காரனுமாய் இ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ுக்கும் அவன் அரமனைக்கும் வேண்டிய உணவுப்பொருள்களைச் சேகரிக்கிற பன்னிரண்டு மணியகாரர் சாலொமோனுக்கு இஸ்ரவேல் தேசமெங்கும் வைக்கப்பட்டிருந்தார்கள்; அவர்கள் மாதத்துக்கு ஒவ்வொருவராக வருஷமுழுவதும் பராமரித்து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மங்களாவன: ஊரின் குமாரன், இவன் எப்பிராயீம் மலைத்தேசத்தில் இ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க்கேரின் குமாரன், இவன் மாக்காத்சிலும், சால்பீமிலும், பெத்ஷிமேசிலும், ஏலோன்பெத்தானானிலும் இ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ேதின் குமாரன், இவன் அறுபோத்தில் இருந்தான்; சோகோவும் எப்பேர் சீமையனைத்தும் இவன் விசாரிப்பில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ினதாபின் குமாரன், இவன் தோரின் நாட்டுப்புறமனைத்திற்கும் விசாரிப்புக்காரனாயிருந்தான்; சாலொமோனின் குமாரத்தியாகிய தாபாத் இவனுக்கு மனைவியாயிருந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ிலூதின் குமாரனாகிய பானா, இவன் விசாரிப்பில், தானாகும், மெகிதோவும், சர்த்தனாவுக்குப் பக்கமாகவும் யெஸ்ரயேலுக்குக் கீழாகவும் பெத்செயான் தொடங்கி ஆபேல் மெகொல்லாமட்டும் யக்மெயாமுக்கு அப்புறத்துமட்டும் இருக்கிற பெத்செயான் அனைத்தும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ேபேரின் குமாரன், இவன் கீலேயாத்திலுள்ள ராமோத்தில் இருந்தான்; கீலேயாத்திலுள்ள மனாசேயின் குமாரனாகிய யாவீரின் கிராமங்களும் மதில்களும் வெண்கல தாழ்ப்பாள்களுமுள்ள பாசான் தேசத்தினுடைய அறுபது பெரிய பட்டணங்களுள்ள அர்கோப் சீமையும் இவன் விசாரிப்பில்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்தோவின் குமாரன் அகினதாப், இவன் மக்னாயீமில் இ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ிமாஸ், இவன் நப்தலியில் இருந்தான்; இவன் சாலொமோனுக்கு இருந்த ஒரு குமாரத்தியாகிய பஸ்மாத் என்பவளை விவாகம்பண்ணி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ஊசாயின் குமாரன் பானா, இவன் ஆசேரிலும் ஆலோத்திலும் இ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ருவாவின் குமாரன் யோசபாத், இவன் இசக்காரில் இ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லாவின் குமாரன் சீமேயி, இவன் பென்யமீனில் இ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ஊரியின் குமாரன் கேபேர், இவன் எமோரியரின் ராஜாவாகிய சீகோனுக்கும் பாசானின் ராஜாவாகிய ஓகுக்கும் இருந்த தேசமாகிய கீலேயாத்தேசத்தில் இருந்தான்; இவன்மாத்திரம் அத்தேசத்தில் அதிபதியாய் இ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ூதாவும் இஸ்ரவேலும் கடற்கரை மணலத்தனை ஏராளமாயிருந்து, புசித்துக் குடித்து மகிழ்ந்துகொண்டிரு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திதொடங்கி, பெலிஸ்தர் தேசவழியாய் எகிப்தின் எல்லைமட்டும் இருக்கிற சகல ராஜ்யங்களையும் சாலொமோன் ஆண்டுகொண்டிருந்தான்; அவர்கள் சாலொமோனுக்குக் காணிக்கைகளைக் கொண்டுவந்து, அவன் உயிரோடிருந்த நாளெல்லாம் அவனைச் சேவித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ள் ஒன்றிற்குச் சாலொமோனுக்குச் செல்லும் சாப்பாட்டுச் செலவு, முப்பது மரக்கால் மெல்லிய மாவும், அறுபது மரக்கால் மாவ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லைமான்களையும் வெளிமான்களையும் வரையாடுகளையும் கொழுமையான பறவைகளையும் தவிர, கொழுக்கப்பட்ட பத்து மாடுகளும், மேய்ச்சலிலிருந்து வந்த இருபது மாடுகளும் நூறு ஆடுகளுமா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திக்கு இப்புறத்தில் இருக்கிற திப்சாமுதற்கொண்டு ஆசாமட்டுமுள்ளவையெல்லாவற்றையும், நதிக்கு இப்புறத்திலுள்ள சகல ராஜாக்களையும் ஆண்டுவந்தான்; அவனைச் சுற்றி எங்கும் சமாதான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ாலொமோனுடைய நாளெல்லாம் தாண் துவக்கிப் பெயெர்செபாமட்டும், யூதாவும் இஸ்ரவேலும் அவரவர் தங்கள் தங்கள் திராட்சச்செடியின் நிழலிலும், தங்கள் தங்கள் அத்திமரத்தின் நிழலிலும் சுகமாய்க் குடி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லொமோனுக்கு நாலாயிரம் இரதக் குதிரைலாயங்களும், பன்னீராயிரம் குதிரைவீரரும் இ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ற்சொல்லிய மணியகாரரில் ஒவ்வொருவரும் தன் தன் மாதத்திலே சாலொமோன் ராஜாவுக்கும், ராஜாவின் பந்திக்கு வரும் யாவருக்கும் வேண்டியவைகளை ஒரு குறைவுமின்றி பராமரித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ுதிரைகளுக்கும் ஒட்டகங்களுக்கும் வேண்டிய வாற்கோதுமையையும், வைக்கோலையும், அவரவர் தங்களுக்கு இடப்பட்ட கட்டளையின்படி அவைகள் இருக்கும் ஸ்தலத்திற்குக் கொண்டுவர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சாலொமோனுக்கு மிகுதியான ஞானத்தையும் புத்தியையும், கடற்கரை மணலத்தனையான மனோவிருத்தியையும் கொடுத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கல கிழக்கத்திப் புத்திரரின் ஞானத்தையும் எகிப்தியரின் சகல ஞானத்தையும் பார்க்கிலும் சாலொமோனின் ஞானம் சிறந்தத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எஸ்ராகியனாகிய ஏத்தானிலும், ஏமான், கல்கோல், தர்தா என்னும் மாகோலின்குமாரரிலும், மற்ற எல்லா மனுஷரிலும் ஞானவானாயிருந்தான்; சுற்றிலும் இருந்த சகல ஜாதிகளிலும் அவன் கீர்த்தி பிரபல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மூவாயிரம் நீதிமொழிகளைச் சொன்னான்; அவனுடைய பாட்டுகள் ஆயிரத்து ஐந்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லீபனோனில் இருக்கிற கேதுருமரங்கள் முதற்கொண்டு சுவரில் முளைக்கிற ஈசோப்புப் பூண்டுவரைக்குமுள்ள மரமுதலிய தாபரங்களைக்குறித்தும், மிருகங்கள் பறவைகள் ஊரும்பிராணிகள் மச்சங்கள் ஆகிய இவைகளைக்குறித்தும் வாக்கியங்களைச்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சாலொமோனின் ஞானத்தைக் குறித்துக் கேள்விப்பட்ட பூமியின் சகல ராஜாக்களிடத்திலுமிருந்து நானாஜாதியான ஜனங்களும் அவனுடைய ஞானத்தைக் கேட்கிறதற்கு 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సొలొమోను ఇశ్రాయేలీయులందరిమీద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నియొద్దనున్న అధిపతులు ఎవరెవరనగా సాదోకు కుమారుడైన అజర్యా యాజకు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షీషా కుమారులైన ఎలీహోరెపును అహీయాయును ప్రధాన మంత్రులు; అహీలూదుకుమారుడైన యెహోషాపాతు లేఖిక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యెహోయాదా కుమారుడైన బెనాయా సైన్యాధిపతి; సాదోకును అబ్యాతారును యాజ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ాతాను కుమారుడైన అజర్యా అధికారుల మీద ఉండెను; నాతాను కుమారుడైన జాబూదు రాజు సముఖములోని మిత్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త్రియునైయుండ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హీషారు గృహ నిర్వాహకుడు; అబ్దా కుమారుడైన అదోనీరాము వెట్టి పని విషయములో అధికా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ఇశ్రా యేలీయులందరిమీద సొలొమోను పన్నిద్దరు అధికారులను నియమించెను. వీరు రాజునకును అతని ఇంటివార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రము సంగ్రహము చేయువారు. సంవత్సరమందు ఒక్కొక్క నెలకు వారిలో ఒక్కొక్కడు ఆహారమును సంగ్ర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 పేళ్లు ఇవే; ఎఫ్రా యిము మన్యమందు హూరు కుమార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మాకస్సులోను షయల్బీములోను బేత్షెమెషులోను ఏలోన్బెధానానులోను దెకెరు కుమారు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రుబ్బోతులో హెసెదు కుమా రుడు; వీనికి శోకో దేశమును హెపెరు దేశమంతయు నియమింప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అబీనాదాబు కుమారునికి దోరు మన్యప్రదేశమంతయు నియమింపబడెను; సొలొ మోను కుమార్తెయైన టాపాతు ఇ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ార్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అహీలూదు కుమారుడైన బయనాకు తానాకును మెగిద్దో యును బేత్షెయాను ప్రదేశమంతయును నియమింపబడెను.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జ్రె యేలు దగ్గరనున్న సారెతానుండి బేత్షెయాను మొదలుకొని ఆబేల్మేహోలావరకును యొక్నెయాము అవ త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ువరకును వ్యాప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గెబెరు కుమా రుడు రామోత్గిలాదునందు కాపురముండెను; వీనికి గిలా దులోనుండిన మనష్షేకు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యీరు గ్రామ ములును బాషానులోనున్న అర్గోబు దేశమును నియమింప బడెను; అది ప్రాకారములును ఇత్త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్డగడలునుగల అరు వది గొప్ప పట్టణములుగల ప్రదే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ఇద్దో కుమారుడైన అహీనాదాబు మహనయీములో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ఫ్తాలీము దేశమందు అహిమయస్సు ఉండెను; వీడు సొలొమోను కుమార్తెయైన బాశెమతును వివాహము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షేరులోను ఆలోతులోను హూషై కుమారుడైన బయనా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శ్శాఖారు దేశమందు పరూ యహు కుమారుడైన యెహోషాపాత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ెన్యా మీను దేశమందు ఏలా కుమారుడైన షిమీ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గిలాదు దేశమందును అమోరీయులకు రాజైన సీహోను దేశమందును బాషాను రాజైన ఓగు దేశమందును ఊరి కుమార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ెబెరు ఉండెను; అతడు ఒక్కడే ఆ దేశ మందు అధికా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యూదావారును ఇశ్రాయేలు వారును సముద్రపు దరినున్న యిసుక రేణువులంత విస్తార సమూహమై తి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ాగుచు సంభ్రమపడుచు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ది (యూఫ్రటీసు) మొదలుకొని ఐగుప్తు సరిహద్దువరకు ఈ మధ్యనున్న రాజ్యములన్నిటిమీదను ఫిలిష్త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తటిమీదను సొలొమోను ప్రభుత్వము చేసెను. ఆ జనులు పన్ను చెల్లించుచు సొలొమోను బ్రదికిన దినము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సేవచేయ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ఒక్కొక్క దినమునకు సొలొమోను భోజనపు సామగ్రి యెంత యనగా, ఆరువందల తూముల సన్నపు గోధుమపిండియు, వేయిన్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ువందల తూముల ముతకపిండ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్రొవ్విన యెడ్లు పదియు, విడియెడ్లు ఇరువదియు, నూరు గొఱ్ఱలును, ఇవియు గాక ఎఱ్ఱదుప్పులు దుప్ప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ింకలు క్రొవ్విన బాతులును తే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ూఫ్రటీసునది యివతల తిప్సహు మొదలుకొని గాజావరకును నది యివతల నున్న రాజులందరిమీదన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ముండెను. అతని కాలమున నలుదిక్కుల నెమ్మది కలిగ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సొలొ మోను దినములన్నిటను ఇశ్రాయేలువారేమి యూదా వారేమి దాను మొదలుకొని బెయేర్షెబా వరకును తమ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చెట్ల క్రిందను అంజూరపుచెట్ల క్రిందను నిర్భయముగా నివసించ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సొలొమోను రథ ములకు నలువదివేల గుఱ్ఱపు శాలలును రౌతులకు పండ్రెండు వేల గుఱ్ఱముల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రాజైన సొలొ మోనునకును రాజైన సొలొమోను భోజనపు బల్లయొద్దకు వచ్చిన వారికందరికిని ఏ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క్కువకాకుండ అధికారు లలో ఒకడు తాను నియమింపబడిన మాసమునుబట్టి ఆహా రము సంగ్రహముచేయ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మరియు గుఱ్ఱ ములును పాటుపశువులును ఉన్న ఆయాస్థలములకు ప్రతి వాడును తనకు చేయబడిన నిర్ణయము 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వలును గడ్డిని తెప్ప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ేవుడు జ్ఞానమును బుద్ధిని వర్ణింప శక్యము కాని వివే చనగల మనస్సును సొలొమోనునకు దయ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గనుక సొలొమోనునకు కలిగిన జ్ఞానము తూర్పుదేశ స్థుల జ్ఞానము కంటెను ఐగుప్తీయుల జ్ఞానమంతటి కం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మ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 సమస్తమైన వారికంటెను, ఎజ్రా హీయుడైన ఏతానుకంటెను మహోలు కుమారులైన హేమాను కల్కోలు దర్ద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ంటెను జ్ఞానవంతుడై యుండెను గనుక అతని కీర్తిచుట్టునున్న జనము లన్నిటిలో వ్యాపిత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డు మూడువేలసామెతలు చెప్పెను, వెయ్యిన్ని యయిదు కీర్తనలు రచ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మరియు లెబానోనులో ఉండు దేవదారు వృక్షమునే గాని గోడలోనుండి మొలుచు హిస్సోపు మొక్కన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ట్లన్నిటిని గూర్చి అతడు వ్రాసెను; మరియు మృగములు పక్షులు ప్రాకు జంతువులు జలచరములు అనువాటి 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యు అతడు వ్రా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అతని జ్ఞానపుమాటలు తెలిసికొనుటకై అతని జ్ఞానమునుగూర్చి వి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పతులందరిలోనుండియు,జనులందరిలోనుండియు మనుష్యులు సొలొమోను నొద్ద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2026-10-21T06:10:38Z</dcterms:created>
  <dcterms:modified xsi:type="dcterms:W3CDTF">2026-10-21T06:10:38Z</dcterms:modified>
  <dc:title>1 రాజులు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