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ீபனோனே, அக்கினி உன் கேதுருமரங்களைப் பட்சிக்கும்படி உன் வாசல்களைத்திற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ாகிய கர்த்தர் சொல்லுகிறது என்னவென்றால், கொலையுண்கிற ஆடுகளை மேய்க்கக்கட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ாகிய கர்த்தர் சொல்லுகிறது என்னவென்றால், கொலையுண்கிற ஆடுகளை மேய்க்க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ன்னை நோக்கி: நீ மதியற்ற ஒரு மேய்ப்பனுடைய ஆயுதங்களை இன்னும் எடுத்துக்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ன்னை நோக்கி: நீ மதியற்ற ஒரு மேய்ப்பனுடைய ஆயுதங்களை இன்னும் எடுத்துக்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 ઘેટાંને છોડી જનાર નકામા પાળકને ચિંતા! દેવની તરવાર તેની જમણી આંખ અને તેના હાથ પર ઘા કરો!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સૂકાઇ જાઓ અને તેની જમણી આંખ આંધળી થઇ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લબાનોન તારા દરવાજા ઉઘાડી નાખ, જેથી આગ ત્યાં દેવદારોને સ્વાહા કરી જા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સરૂના વૃક્ષ, વિલાપ કરો, કારણ, દેવદારવૃક્ષ પડી ગયું છે અને મજબૂત વૃક્ષો ઊંચકીને લઇ જ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શાનનાઁ ઓકવૃક્ષો વિલાપ કરો, કારણ, ગાઢ જંગલ ખાલી થઇ ગ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સ્રાએલના ઘેટાંપાળકોની પોકનો અવાજ સાંભળો, કારણ તેમનો વૈભવ નષ્ટ થયો છે; સિંહના બચ્ચાંની ગર્જન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ાજ સાંભળો કારણ, યર્દનની ખીણમાંથી જંગલ જેવી ગીચ જાડી નષ્ટ થ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 મારા દેવે મને કહ્યું, “જા, અને કસાઇને ત્યાં વધ કરવા માટે લઇ જવા ખવડાવીને પુષ્ટ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નો તું હવે પાળક બ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ા નેતાઓ ઘેટાંને ખરીદનારા વેપારી જેવા છે, તેમના વધ કરે છે અને છતાં તેમને દોષિત હોવાની લાગ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ી નથી, અને તેને વેચનારા કહે છે કે, ‘યહોવાનો આભાર હું ધનવાન બન્યો,’ તેમના પોતાના ભરવાડો પણ તેમ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યા બતાવ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કહે છે, “હું પણ તેઓને દયા દાખવીશ નહિ, હું તેઓને તેઓના પોતાના દુષ્ટ આગેવાનોના ફંદામાં પડ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ઇશ, અને મરવા દઇશ. તેઓ તેમની જમીનને અરણ્યમાં ફેરવી નાખશે અને હું તે જમીનનું તેઓથી રક્ષણ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ઘેટાંના વેપારીઓએ મને મજૂરીએ રાખ્યો. વધ થનારા ઘેટાઁઓના ટોળાને હું ચરાવવા લાગ્યો. મેં બે લાક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ી. એકનું નામ મેં ‘કૃપા’ પાડ્યું અને બીજીનું નામ ‘એકતા’ પાડ્યું, અને ઘેટાંઓના ટોળાને ચરાવવાનું શર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ક મહિનામાં તો મેં ત્રણ ભરવાડોને રજા આપી, કારણ, મારી ધીરજ ખૂટી ગઇ હતી અને તેઓ પણ મને ધિક્કા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મેં તેઓને કહ્યું, “હવેથી હું તમારો પાળક રહીશ નહિ, જે મરવાના છે તે ભલે મરતાં, જે નાશ પામ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ભલે નાશ પામતાં, જે બાકી રહે તે ભલે એકબીજાને ખાઇ જ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મેં મારી ‘કૃપા’ નામની લાકડી લઇને તેના બે ટુકડા કર્યા. અને બધી પ્રજાઓ સાથે જે કરાર કર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ોડ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મ, તે દિવસે તે કરારને રદ કરવામાં આવ્યો અને ઘેટાંના જે વેપારીઓ મારા પર નજર રાખી રહ્યાં હતા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ી ગયા કે એ યહોવાનો સંદેશ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મેં તેઓના આગેવાનોને કહ્યું; “જો તમને યોગ્ય લાગતું હોય તો તમે મને મારી મજૂરી આપો. નહિ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દો.” અને તેમણે મને મજૂરી લેખે ચાંદીની ત્રીસ મહોર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મને યહોવાએ કહ્યું, “તેથી આ રીતે તેઓએ તારું મોટું મૂલ્ય આંક્યું છે. તે નાણાંની મોટી રકમ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ખજાનામાં નાખી દે.” તેથી મેં તે ત્રીસ સિક્કા લઇને યહોવાના મંદિરનાં ખજાનામાં નાખ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મેં મારી બીજી લાકડી ‘એકતા’ ને ભાંગી નાખી, એમ સૂચવવા કે યહૂદિયા અને ઇસ્રાએલ વચ્ચે એકતા ત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યહોવાએ મને કહ્યું, “તું ફરીથી પાળકની જવાબદારી લઇ લે, આ વખતે મારે નકામા અને દુષ્ટ પાળક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 ભજવવાન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એ મને કહ્યું, “આ વખતે હું આ ઢોરના ટોળાઓને એવો પાળક આપીશ કે જે ખોવાયેલાઓને શોધ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ઓની સંભાળ રાખશે નહિ, માંદા થયેલાઓને સાજા કરશે નહિ, કે પુષ્ટોને ખાવાનું આપશે નહિ, પરંતુ ચરબ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કતોને તે પૂરેપૂરા ખ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2026-10-20T06:12:02Z</dcterms:created>
  <dcterms:modified xsi:type="dcterms:W3CDTF">2026-10-20T06:12:02Z</dcterms:modified>
  <dc:title>ઝખાર્યા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