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கெட்ட நடக்கைகளை அநேகர் பின்பற்றுவார்கள்; அவர்கள்நிமித்தம் சத்தியமார்க்கம் தூஷிக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கெட்ட நடக்கைகளை அநேகர் பின்பற்றுவார்கள்; அவர்கள்நிமித்தம் சத்தியமார்க்கம் தூஷிக்க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ருளாசையுடையவர்களாய், தந்திரமான வார்த்தைகளால் உங்களைத் தங்களுக்கு ஆதாயமாக வசப்படுத்திக்கொள்ளுவார்கள்; பூர்வகாலமுதல் அவர்களுக்கு விதிக்கப்பட்ட ஆக்கினை அயர்ந்திராது, அவர்களுடைய அழிவு உறங்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ருளாசையுடையவர்களாய், தந்திரமான வார்த்தைகளால் உங்களைத் தங்களுக்கு ஆதாயமாக வசப்படுத்திக்கொள்ளுவார்கள்; பூர்வகாலமுதல் அவர்களுக்கு விதிக்கப்பட்ட ஆக்கினை அயர்ந்திராது, அவர்களுடைய அழிவு உறங்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ருளாசையுடையவர்களாய், தந்திரமான வார்த்தைகளால் உங்களைத் தங்களுக்கு ஆதாயமாக வசப்படுத்திக்கொள்ளுவார்கள்; பூர்வகாலமுதல் அவர்களுக்கு விதிக்கப்பட்ட ஆக்கினை அயர்ந்திராது, அவர்களுடைய அழிவு உறங்க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த தூதர்களை தேவன் தப்பவிடாமல், அந்தகாரச் சங்கிலிகளினாலே கட்டி நரகத்திலே தள்ளி நியாயத்தீர்ப்புக்கு வைக்கப்பட்டவர்களாக ஒப்புக்கொடுத்த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த தூதர்களை தேவன் தப்பவிடாமல், அந்தகாரச் சங்கிலிகளினாலே கட்டி நரகத்திலே தள்ளி நியாயத்தீர்ப்புக்கு வைக்கப்பட்டவர்களாக ஒப்புக்கொடுத்த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 உலகத்தையும் தப்பவிடாமல், நீதியைப் பிரசங்கித்தவனாகிய நோவா முதலான எட்டுப்பேரைக் காப்பாற்றி, அவபக்தியுள்ளவர்கள் நிறைந்த உலகத்தின்மேல் ஜலப்பிரளயத்தை வரப்பண்ணி; சோதோம் கொமோரா என்னும் பட்டணங்களையும் சாம்பலாக்கிக் கவிழ்த்துப்போட்டு, ஆக்கினைக்குள்ளாகத் தீர்த்து, பிற்காலத்திலே அவபக்தியாய் நடப்பவர்களுக்கு அவைகளைத் திருஷ்டாந்தமாக வைத்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 உலகத்தையும் தப்பவிடாமல், நீதியைப் பிரசங்கித்தவனாகிய நோவா முதலான எட்டுப்பேரைக் காப்பாற்றி, அவபக்தியுள்ளவர்கள் நிறைந்த உலகத்தின்மேல் ஜலப்பிரளயத்தை வரப்பண்ணி; சோதோம் கொமோரா என்னும் பட்டணங்களையும் சாம்பலாக்கிக் கவிழ்த்துப்போட்டு, ஆக்கினைக்குள்ளாகத் தீர்த்து, பிற்காலத்திலே அவபக்தியாய் நடப்பவர்களுக்கு அவைகளைத் திருஷ்டாந்தமாக வைத்த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 உலகத்தையும் தப்பவிடாமல், நீதியைப் பிரசங்கித்தவனாகிய நோவா முதலான எட்டுப்பேரைக் காப்பாற்றி, அவபக்தியுள்ளவர்கள் நிறைந்த உலகத்தின்மேல் ஜலப்பிரளயத்தை வரப்பண்ணி; சோதோம் கொமோரா என்னும் பட்டணங்களையும் சாம்பலாக்கிக் கவிழ்த்துப்போட்டு, ஆக்கினைக்குள்ளாகத் தீர்த்து, பிற்காலத்திலே அவபக்தியாய் நடப்பவர்களுக்கு அவைகளைத் திருஷ்டாந்தமாக வைத்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க்காரருக்குள் வாசமாயிருக்கையில் அவர்களுடைய காமவிகார நடக்கையால் வருத்தப்பட்ட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க்காரருக்குள் வாசமாயிருக்கையில் அவர்களுடைய காமவிகார நடக்கையால் வருத்தப்பட்ட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ள்தோறும் அவர்களுடைய அக்கிரமக்கிரியைகளைக் கண்டு கேட்டு நீதியுள்ள தன்னுடைய இருதயத்தில் வாதிக்கப்பட்ட நீதிமானாகிய லோத்தை அவர் இரட்சித்திருக்க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ள்தோறும் அவர்களுடைய அக்கிரமக்கிரியைகளைக் கண்டு கேட்டு நீதியுள்ள தன்னுடைய இருதயத்தில் வாதிக்கப்பட்ட நீதிமானாகிய லோத்தை அவர் இரட்சித்திருக்க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தேவபக்தியுள்ளவர்களைச் சோதனையினின்று இரட்சிக்கவும், அக்கிரமக்காரரை ஆக்கினைக்குள்ளானவர்களாக நியாயத்தீர்ப்பு நாளுக்கு வைக்கவும் அறிந்த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தேவபக்தியுள்ளவர்களைச் சோதனையினின்று இரட்சிக்கவும், அக்கிரமக்காரரை ஆக்கினைக்குள்ளானவர்களாக நியாயத்தீர்ப்பு நாளுக்கு வைக்கவும் அறிந்த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ேஷமாக அசுத்த இச்சையோடே மாம்சத்திற்கேற்றபடி நடந்து, கர்த்தத்துவத்தை அசட்டைபண்ணுகிறவர்களை அப்படிச் செய்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ேஷமாக அசுத்த இச்சையோடே மாம்சத்திற்கேற்றபடி நடந்து, கர்த்தத்துவத்தை அசட்டைபண்ணுகிறவர்களை அப்படிச் செய்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ேஷமாக அசுத்த இச்சையோடே மாம்சத்திற்கேற்றபடி நடந்து, கர்த்தத்துவத்தை அசட்டைபண்ணுகிறவர்களை அப்படிச் செய்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ுணிகரக்காரர், அகங்காரிகள், மகத்துவங்களை தூஷிக்க அஞ்சாத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ுணிகரக்காரர், அகங்காரிகள், மகத்துவங்களை தூஷிக்க அஞ்சாத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ுணிகரக்காரர், அகங்காரிகள், மகத்துவங்களை தூஷிக்க அஞ்சாத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க பெலனையும் வல்லமையையுமுடைய தேவதூதர்கள் முதலாய்க் கர்த்தருக்குமுன்பாக அவர்களைத் தூஷணமாய்க் குற்றப்படுத்தமாட்டா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க பெலனையும் வல்லமையையுமுடைய தேவதூதர்கள் முதலாய்க் கர்த்தருக்குமுன்பாக அவர்களைத் தூஷணமாய்க் குற்றப்படுத்தமாட்டா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ோ பிடிபட்டழிக்கப்படுவதற்கு உண்டான புத்தியற்ற மிருகஜீவன்களைப்போலத் தங்களுக்குத் தெரியாதவைகளைத் தூஷித்து, தங்கள் கேட்டிலே கெட்டழிந்து, அநீதத்தின் பலனை அடை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ோ பிடிபட்டழிக்கப்படுவதற்கு உண்டான புத்தியற்ற மிருகஜீவன்களைப்போலத் தங்களுக்குத் தெரியாதவைகளைத் தூஷித்து, தங்கள் கேட்டிலே கெட்டழிந்து, அநீதத்தின் பலனை அடை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ுநாள் வாழ்வை இன்பமென்றெண்ணி, கறைகளும் இலச்சைகளுமாயிருந்து; உங்களோடே விருந்துண்கையில் தங்கள் வஞ்சனைகளில் உல்லாசமாய் வாழ்கிறவர்கள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ுநாள் வாழ்வை இன்பமென்றெண்ணி, கறைகளும் இலச்சைகளுமாயிருந்து; உங்களோடே விருந்துண்கையில் தங்கள் வஞ்சனைகளில் உல்லாசமாய் வாழ்கிறவர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ுநாள் வாழ்வை இன்பமென்றெண்ணி, கறைகளும் இலச்சைகளுமாயிருந்து; உங்களோடே விருந்துண்கையில் தங்கள் வஞ்சனைகளில் உல்லாசமாய் வாழ்கிறவர்கள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ுநாள் வாழ்வை இன்பமென்றெண்ணி, கறைகளும் இலச்சைகளுமாயிருந்து; உங்களோடே விருந்துண்கையில் தங்கள் வஞ்சனைகளில் உல்லாசமாய் வாழ்கிறவர்கள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பசார மயக்கத்தால் நிறைந்தவைகளும், பாவத்தைவிட்டோயாதவைகளுமாயிருக்கிற கண்களையுடையவர்கள்; உறுதியில்லாத ஆத்துமாக்களைத் தந்திரமாய்ப் பிடித்து, பொருளாசைகளில் பழகின இருதயத்தையுடைய சாபத்தின் பிள்ளை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பசார மயக்கத்தால் நிறைந்தவைகளும், பாவத்தைவிட்டோயாதவைகளுமாயிருக்கிற கண்களையுடையவர்கள்; உறுதியில்லாத ஆத்துமாக்களைத் தந்திரமாய்ப் பிடித்து, பொருளாசைகளில் பழகின இருதயத்தையுடைய சாபத்தின் பிள்ளை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ம்மையான வழியைவிட்டுத் தப்பிநடந்து, பேயோரின் குமாரனாகிய பிலேயாமின் வழியைப் பின்பற்றிப்போனவர்கள்; அவன் அநீதத்தின் கூலியைவிரும்ப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ம்மையான வழியைவிட்டுத் தப்பிநடந்து, பேயோரின் குமாரனாகிய பிலேயாமின் வழியைப் பின்பற்றிப்போனவர்கள்; அவன் அநீதத்தின் கூலியைவிரும்ப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ுடைய அக்கிரமத்தினிமித்தம் கடிந்துகொள்ளப்பட்டான்; பேசாத மிருகம் மனுஷர்பேச்சைப் பேசித் தீர்க்கதரிசியினுடைய மதிகேட்டைத் தடுத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ுடைய அக்கிரமத்தினிமித்தம் கடிந்துகொள்ளப்பட்டான்; பேசாத மிருகம் மனுஷர்பேச்சைப் பேசித் தீர்க்கதரிசியினுடைய மதிகேட்டைத் தடுத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் தண்ணீரில்லாத கிணறுகளும், சுழல்காற்றினால் அடியுண்டோடுகிற மேகங்களுமாயிருக்கிறார்கள்; என்றென்றைக்குமுள்ள காரிருளே இவர்களுக்கு வைக்கப்பட்ட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் தண்ணீரில்லாத கிணறுகளும், சுழல்காற்றினால் அடியுண்டோடுகிற மேகங்களுமாயிருக்கிறார்கள்; என்றென்றைக்குமுள்ள காரிருளே இவர்களுக்கு வைக்கப்பட்ட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ஞ்சகமாய் நடக்கிறவர்களிடத்திலிருந்து அரிதாய்த் தப்பினவர்களிடத்தில் இவர்கள் அகந்தையான வீண்வார்த்தைகளைப் பேசி, மாம்ச இச்சைகளினாலும் காமவிகாரங்களினாலும் அவர்களைத் தந்திரமாய்ப் பிடிக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ஞ்சகமாய் நடக்கிறவர்களிடத்திலிருந்து அரிதாய்த் தப்பினவர்களிடத்தில் இவர்கள் அகந்தையான வீண்வார்த்தைகளைப் பேசி, மாம்ச இச்சைகளினாலும் காமவிகாரங்களினாலும் அவர்களைத் தந்திரமாய்ப் பிடி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ே கேட்டுக்கு அடிமைகளாயிருந்தும், அவர்களுக்குச் சுயாதீனத்தை வாக்குத்தத்தம்பண்ணுகிறார்கள்; எதினால் ஒருவன் ஜெயிக்கப்பட்டிருக்கிறானோ அதற்கு அவன் அடிமைப்பட்டிருக்கிற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ே கேட்டுக்கு அடிமைகளாயிருந்தும், அவர்களுக்குச் சுயாதீனத்தை வாக்குத்தத்தம்பண்ணுகிறார்கள்; எதினால் ஒருவன் ஜெயிக்கப்பட்டிருக்கிறானோ அதற்கு அவன் அடிமைப்பட்டிருக்கிற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ம் இரட்சகருமாயிருக்கிற இயேசுகிறிஸ்துவை அறிகிற அறிவினாலே உலகத்தின் அசுத்தங்களுக்குத் தப்பினவர்கள் மறுபடியும் அவைகளால் சிக்கிக்கொண்டு ஜெயிக்கப்பட்டால், அவர்களுடைய பின்னிலைமை முன்னிலைமையிலும் கேடுள்ளத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ம் இரட்சகருமாயிருக்கிற இயேசுகிறிஸ்துவை அறிகிற அறிவினாலே உலகத்தின் அசுத்தங்களுக்குத் தப்பினவர்கள் மறுபடியும் அவைகளால் சிக்கிக்கொண்டு ஜெயிக்கப்பட்டால், அவர்களுடைய பின்னிலைமை முன்னிலைமையிலும் கேடுள்ளத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ம் இரட்சகருமாயிருக்கிற இயேசுகிறிஸ்துவை அறிகிற அறிவினாலே உலகத்தின் அசுத்தங்களுக்குத் தப்பினவர்கள் மறுபடியும் அவைகளால் சிக்கிக்கொண்டு ஜெயிக்கப்பட்டால், அவர்களுடைய பின்னிலைமை முன்னிலைமையிலும் கேடுள்ளத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யின் மார்க்கத்தை அறிந்த பின்பு தங்களுக்கு ஒப்புவிக்கப்பட்ட பரிசுத்த கற்பனையை விட்டு விலகுவதைப்பார்க்கிலும் அதை அறியாதிருந்தார்களானால் அவர்களுக்கு நல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யின் மார்க்கத்தை அறிந்த பின்பு தங்களுக்கு ஒப்புவிக்கப்பட்ட பரிசுத்த கற்பனையை விட்டு விலகுவதைப்பார்க்கிலும் அதை அறியாதிருந்தார்களானால் அவர்களுக்கு நலமாய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ய் தான் கக்கினதைத் தின்னவும், கழுவப்பட்ட பன்றி சேற்றிலே புரளவும் திரும்பினது என்று சொல்லப்பட்ட மெய்யான பழமொழியின்படியே அவர்களுக்குச் சம்பவித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ய் தான் கக்கினதைத் தின்னவும், கழுவப்பட்ட பன்றி சேற்றிலே புரளவும் திரும்பினது என்று சொல்லப்பட்ட மெய்யான பழமொழியின்படியே அவர்களுக்குச் சம்பவி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তীতে ঈশ্বরের লোকদের মধ্যে ভণ্ড ভাববাদীরা ছিল৷ একইভাবে তোমাদের দলের মধ্যে কিছু কিছু ভণ্ড শিক্ষ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বে৷ তারা ভুল শিক্ষা দেবে; য়ে শিক্ষা গ্রহণ করলে লোকেদের সর্বনাশ হবে৷ সেই ভণ্ড শিক্ষকরা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ৌশলে তোমাদের শিক্ষা দেবে যাতে তারা য়ে ভ্রান্ত শিক্ষা দিচ্ছে এ তোমরা ধরতে পারবে না৷ তারা, এমন ক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িনি মুক্তি এনে দিয়েছেন তাঁকে পর্যন্ত অস্বীকার করবে৷ তাই তাদের নিজেদের ধ্বংস তারা সত্বর ড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য়ে সমস্ত মন্দ বিষয়ে লিপ্ত, বহুলোক সেই বিষয়গুলিতে তাদের অনুসরণ করবে৷ ঐ লোকদের প্ররোচন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লোক সত্যের পথের বিষয়ে নিন্দা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ভণ্ড শিক্ষকরা তোমাদের কাছ থেকে কেবল অর্থলাভ করতে চাইবে৷ তাই তারা অসত্য কল্পিত কাহিনী বা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৷ অনেকদিন ধরেই ঐ ভণ্ড শিক্ষকদের জন্য শাস্তি অপেক্ষা করছে আর তারা ঈশ্বরের হাত এড়িয়ে য়ে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; তিনি তাদের ধ্বংস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াঁরা পাপ করেছিল সেই স্বর্গদূতদেরও ঈশ্বর ছাড়েন নি; তিনি তাদের নরকে পাঠিয়েছিলেন৷ ঈশ্বর বিচ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পর্যন্ত অন্ধকারময় গ্ব্বরে তাদের ফেলে রা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প্রাচীন জগতকে ছেড়ে কথা বলেন নি৷ ঈশ্বরবিরোধী লোকদের জন্য ঈশ্বর জগতে জলপ্লাবন আনলেন৷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মাত্র নোহ এবং তার সঙ্গে অন্য সাতজনকে রক্ষা করেছিলেন৷ এই নোহ ঠিক পথে চলবার জন্য মানুষকে শি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দোম ও ঘমোরা নগরকে ঈশ্বর দণ্ডিত করেছিলেন৷ ঈশ্বর সেই দুটি নগরকে ধ্বংস করে যাঁরা তাঁর বিরোধিত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জন্য শেষ ফলের এক উদাহরণ হিসেবে তা স্থাপন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 ধ্বংসপ্রাপ্ত নগরী থেকে ঈশ্বর লোটকে উদ্ধার করেছিলেন৷ লোট ভাল লোক ছিলেন এবং ঐ নগরের দুষ্ট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ৈতিক চালচলনে তিনি পীড়িত হ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নীতিপরায়ণ মানুষ ঐ দুষ্ট লোকদের মধ্যে দিনের পর দিন বাস করতেন৷ তাঁর ধার্মিক আত্মা এই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েআইনী কাজকর্ম দেখে এবং এগুলির কথা শুনে যন্ত্রণা ভোগ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্যাঁ, ঈশ্বরই এই সকল কার্য় সাধন করলেন৷ তাই প্রভু ঈশ্বর জানেন যাঁরা তাঁর সেবা করে, তাদের কি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ার করতে হয়৷ তিনি তাদের সমস্ত কষ্টের সময়ে তাদের উদ্ধার করেন৷ প্রভু এও জানেন কিভাবে দুষ্ট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িচারের দিনে শাস্তি দিতে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 দণ্ড বিশেষভাবে তাদের জন্য, যাঁরা দুর্নীতিপরায়ণ ও কামাতুর, অধার্মিক স্বভাবের অনুসারী এবং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র্তৃত্ত্বকে সম্মান করে না৷এই সকল ভণ্ড শিক্ষকরা দুঃসাহসী ও একগুঁয়ে এবং মহিমান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দূতের বিরুদ্ধে মন্দ কথা বলতে ভয় পা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ঐ সব ভণ্ড শিক্ষকদের চেয়ে স্বর্গদূতরা শক্তিতে ও পরাক্রমে বড় হয়েও প্রভুর কাছে তাদে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ত্‌সাজনক অভিযোগ আন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ভণ্ড শিক্ষকরা বিচার বুদ্ধিহীন পশুর মতো, যাঁরা তাদের সহজাত প্রবৃত্তির বশে কাজ করে৷ এরা জন্ম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া পড়তে ও নিহত হবার জন্য৷ বন্য পশুদের মতোই এই শিক্ষকরা ধ্বংস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ভণ্ড শিক্ষকরা বহুলোকের ক্ষতি করেছে, তাই তারাও কষ্টভোগ করবে, তাদের কুকাজের জন্য প্রাপ্তিস্ব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হবে তাদের বেতন৷ এই ভণ্ড শিক্ষকরা প্রকাশ্যে মন্দ কাজ করতে ভালবাসে যাতে সমস্ত লোক তা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োমাদের মধ্যে নোংরা দাগ ও কলঙ্কের মত৷ য়েসব মন্দ কাজ তাদের খুশী করে, সেগুলি করে তারা তা উপভ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 যখন তারা তোমাদের সঙ্গে পান ভোজন করে তখন তোমাদের পক্ষে তা লজ্জাজনক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োন নারীকে দেখলে এই শিক্ষকরা তার প্রতি কামাসক্ত হয়৷ এরা এইভাবে পাপ করেই চলেছে৷ যাঁরা বিশ্ব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বল তাদের তারা পাপের ফাঁদে ফেলে ফুসলিয়ে নিয়ে যায়৷ তাদের অন্তঃকরণ লোভে অভ্য়স্ত, তারা অভিশপ্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ভণ্ড শিক্ষকরা সোজা পথ ছেড়ে ভুল পথে ভ্রমণ করছে৷ তারা বিযোরের পুত্র বিলিয়মকে অনুসরণ করে, য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কাজের পারিশ্রমিক পেলে আনন্দ পে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একটি গাধা বিলিয়মকে বলেছিল য়ে সে ভুল কাজ করেছে৷ গাধা পশু বলে কথা বলতে পারে না; কিন্ত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ধা মানুষের গলায় কথা বলে ভাববাদীকে মুর্খের মত কাজ করতে দে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ভণ্ড শিক্ষকরা জলবিহীন ঝরণার মতো৷ ঝোড়ো হাওয়ায় বয়ে যাওয়া মেঘের মতো৷ এক ঘোর অন্ধকার কূপ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ণ্ড শিক্ষকদের জন্য সংরক্ষিত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া শূন্যগর্ভ বড় বড় কথা বলে নিজেদের নিয়ে গর্ব করে৷ যাঁরা সম্প্রতি ভুল পথে চলা লোকদের সং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েরিয়ে এসেছে তাদের দৈহিক আকর্ষণ ও বাসনায় প্রলুদ্ধ করে৷ এইসব লোকদের তারা পাপের ফাঁদে ফ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া তাদের স্বাধীনতার প্রলোভন দেখায়; কিন্তু নিজেরা সেইসব মন্দের দাস য়েগুলি ধ্বংসের পথগামী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তারই দাস যা তাকে চালন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াঁরা আমাদের প্রভু ও ত্রাণকর্তা যীশু খ্রীষ্ট সম্পর্কে জ্ঞান লাভ করে সংসারের অশুচি বিষয়গুলি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 হয়েছিল, তারা যদি তাদের পুরানো পাপের জীবনে ফিরে যায় তবে তাদের পরের অবস্থা আগের অবস্থ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ো খারাপ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়ে পবিত্র শিক্ষা তারা লাভ করেছিল, তারা যদি সেই পবিত্র শিক্ষা থেকে সরে যায় তবে তাদের পক্ষ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পথ না জানাই ভাল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টি প্রবাদ আছে যা তাদের ক্ষেত্রে খাটে, ‘কুকুর ফেরে নিজের বমির দিকে,’এবং ‘শুযোরকে স্নান করা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আবার যায় কাদায় গড়াগড়ি দিত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2026-10-20T03:06:04Z</dcterms:created>
  <dcterms:modified xsi:type="dcterms:W3CDTF">2026-10-20T03:06:04Z</dcterms:modified>
  <dc:title>২ পিতর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