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இராக்காலங்களில் கர்த்தருடைய ஆலயத்தில் நிற்கும் கர்த்தரின் ஊழியக்காரரே, நீங்களெல்லாரும் கர்த்தரை ஸ்தோத்திர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கைகளைப் பரிசுத்த ஸ்தலத்திற்கு நேராக எடுத்து, கர்த்தரை ஸ்தோத்திர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ையும் பூமியையும் உண்டாக்கின கர்த்தர் சீயோனிலிருந்து உன்னை ஆசீர்வதிப்பா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োমরা প্রভুর দাসরা যারা সারা রাত ধরে মন্দিরে তাঁর সেব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বকগণ দুহাত তুলে তোমরা প্রভুর প্রশংস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সিয়োন থেকে তোমাদের আশীর্বাদ করুন| প্রভু আকাশ ও পৃথিবী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2026-10-21T08:33:27Z</dcterms:created>
  <dcterms:modified xsi:type="dcterms:W3CDTF">2026-10-21T08:33:27Z</dcterms:modified>
  <dc:title>গীতসংহিতা : 134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