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presProps" Target="presProps.xml"/>
  <Relationship Id="rId100" Type="http://schemas.openxmlformats.org/officeDocument/2006/relationships/viewProps" Target="viewProps.xml"/>
  <Relationship Id="rId10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பிலோன் பிடிபட்டது; பேல் வெட்கப்பட்டது; மேராதாக் நொறுங்குண்டது; அதினுடைய சிலைகள் இலச்சையடைந்தது; அதினுடைய விக்கிரகங்கள் நொறுங்கிப்போயின என்று ஜாதிகளுக்குள்ளே அறிவித்துப் பிரசித்தம்பண்ணுங்கள்; இதை மறைக்காமல் கொடியேற்றி விளம்பரம்பண்ண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பிலோன் பிடிபட்டது; பேல் வெட்கப்பட்டது; மேராதாக் நொறுங்குண்டது; அதினுடைய சிலைகள் இலச்சையடைந்தது; அதினுடைய விக்கிரகங்கள் நொறுங்கிப்போயின என்று ஜாதிகளுக்குள்ளே அறிவித்துப் பிரசித்தம்பண்ணுங்கள்; இதை மறைக்காமல் கொடியேற்றி விளம்பரம்பண்ண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பிலோன் பிடிபட்டது; பேல் வெட்கப்பட்டது; மேராதாக் நொறுங்குண்டது; அதினுடைய சிலைகள் இலச்சையடைந்தது; அதினுடைய விக்கிரகங்கள் நொறுங்கிப்போயின என்று ஜாதிகளுக்குள்ளே அறிவித்துப் பிரசித்தம்பண்ணுங்கள்; இதை மறைக்காமல் கொடியேற்றி விளம்பரம்பண்ண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விரோதமாய் வடக்கேயிருந்து ஒரு ஜாதி வந்து, அதின் தேசத்தைப் பாழாக்கிப்போடும்; அதிலே குடியிருப்பாரில்லை; மனுஷரோடே மிருகங்களும் ஓடிப்போய்வி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விரோதமாய் வடக்கேயிருந்து ஒரு ஜாதி வந்து, அதின் தேசத்தைப் பாழாக்கிப்போடும்; அதிலே குடியிருப்பாரில்லை; மனுஷரோடே மிருகங்களும் ஓடிப்போய்வி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ட்களிலும் அக்காலத்திலும் இஸ்ரவேல் புத்திரர் வருவார்கள்; அவர்களும் யூதா புத்திரரும் ஏகமாய் அழுது, நடந்துவந்து, தங்கள் தேவனாகிய கர்த்தரைத் தேடுவார்கள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ட்களிலும் அக்காலத்திலும் இஸ்ரவேல் புத்திரர் வருவார்கள்; அவர்களும் யூதா புத்திரரும் ஏகமாய் அழுது, நடந்துவந்து, தங்கள் தேவனாகிய கர்த்தரைத் தேடுவார்கள் எ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க்கப்படாத நித்திய உடன்படிக்கையினால் நாம் கர்த்தரைச் சேர்ந்துகொள்வோம் வாருங்கள் என்று சீயோனுக்கு நேராய் முகங்களைத் திருப்பி, சீயோனுக்குப் போகிற வழி எதுவென்று கேட்டு விசாரிப்ப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க்கப்படாத நித்திய உடன்படிக்கையினால் நாம் கர்த்தரைச் சேர்ந்துகொள்வோம் வாருங்கள் என்று சீயோனுக்கு நேராய் முகங்களைத் திருப்பி, சீயோனுக்குப் போகிற வழி எதுவென்று கேட்டு விசாரிப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னங்கள் காணாமற்போன ஆடுகள், அவர்களுடைய மேய்ப்பர்கள் அவர்களைச் சிதறப்பண்ணி, பர்வதங்களில் அலையவிட்டார்கள்; ஒரு மலையிலிருந்து மறுமலைக்குப் போனார்கள்; தங்கள் தொழுவத்தை மறந்து வி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னங்கள் காணாமற்போன ஆடுகள், அவர்களுடைய மேய்ப்பர்கள் அவர்களைச் சிதறப்பண்ணி, பர்வதங்களில் அலையவிட்டார்கள்; ஒரு மலையிலிருந்து மறுமலைக்குப் போனார்கள்; தங்கள் தொழுவத்தை மறந்து வி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ைக் கண்டுபிடித்தவர்கள் எல்லாரும் அவர்களைப் பட்சித்தார்கள்; அவர்களுடைய சத்துருக்கள்: எங்கள் மேல் குற்றமில்லை; அவர்கள் நீதியின் வாசஸ்தலத்திலே கர்த்தருக்கு விரோதமாக, தங்கள் பிதாக்கள் நம்பின கர்த்தருக்கு விரோதமாகவே பாவஞ்செய்தார்கள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ைக் கண்டுபிடித்தவர்கள் எல்லாரும் அவர்களைப் பட்சித்தார்கள்; அவர்களுடைய சத்துருக்கள்: எங்கள் மேல் குற்றமில்லை; அவர்கள் நீதியின் வாசஸ்தலத்திலே கர்த்தருக்கு விரோதமாக, தங்கள் பிதாக்கள் நம்பின கர்த்தருக்கு விரோதமாகவே பாவஞ்செய்தார்கள்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பிலோனின் நடுவிலிருந்தோடி கல்தேயரின் தேசத்தைவிட்டுப் புறப்பட்டு, மந்தையின்முன்நடக்கும் கடாக்களைப்போல் இர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பாபிலோனுக்கு விரோதமாக வடதேசத்தில் இருக்கும் பெரிய ஜாதிகளின் கூட்டத்தை எழுப்பி, அதை வரப்பண்ணுவேன்; அவர்கள் அதற்கு விரோதமாக ஆயத்தம்பண்ணுவார்கள்; அங்கேயிருந்து வருகிறவர்களால் அது பிடிக்கப்படும்; அவர்களுடைய அம்புகள் சாமர்த்தியமுள்ள பராக்கிரமசாலிகயின் அம்புகளைப்போல் இருக்கும்; அவைகள் விருதாவாய்த் திரும்புவ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பாபிலோனுக்கு விரோதமாக வடதேசத்தில் இருக்கும் பெரிய ஜாதிகளின் கூட்டத்தை எழுப்பி, அதை வரப்பண்ணுவேன்; அவர்கள் அதற்கு விரோதமாக ஆயத்தம்பண்ணுவார்கள்; அங்கேயிருந்து வருகிறவர்களால் அது பிடிக்கப்படும்; அவர்களுடைய அம்புகள் சாமர்த்தியமுள்ள பராக்கிரமசாலிகயின் அம்புகளைப்போல் இருக்கும்; அவைகள் விருதாவாய்த் திரும்புவ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பாபிலோனுக்கு விரோதமாக வடதேசத்தில் இருக்கும் பெரிய ஜாதிகளின் கூட்டத்தை எழுப்பி, அதை வரப்பண்ணுவேன்; அவர்கள் அதற்கு விரோதமாக ஆயத்தம்பண்ணுவார்கள்; அங்கேயிருந்து வருகிறவர்களால் அது பிடிக்கப்படும்; அவர்களுடைய அம்புகள் சாமர்த்தியமுள்ள பராக்கிரமசாலிகயின் அம்புகளைப்போல் இருக்கும்; அவைகள் விருதாவாய்த் திரும்புவத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ல்தேயா கொள்ளையாகும்; அதைக் கொள்ளையிடுகிறவர்கள் எல்லாரும் பரிபூரணமடைவார்கள்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ுதந்தரத்தைக் கொள்ளையிட்ட நீங்கள் சந்தோஷித்தீர்களே, களிகூர்ந்தீர்களே, புல்மேய்ந்து கொழுத்த கடாரியைப்போல் பூரித்து, வலியரிஷபம்போல் முக்காரம் போடுகிறீர்கள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ுதந்தரத்தைக் கொள்ளையிட்ட நீங்கள் சந்தோஷித்தீர்களே, களிகூர்ந்தீர்களே, புல்மேய்ந்து கொழுத்த கடாரியைப்போல் பூரித்து, வலியரிஷபம்போல் முக்காரம் போடுகிறீர்கள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தீர்க்கதரிசியாகிய எரேமியாவைக்கொண்டு பாபிலோனுக்கும் கல்தேயர் தேசத்துக்கும் விரோதமாக உரைத்த வசனம்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தீர்க்கதரிசியாகிய எரேமியாவைக்கொண்டு பாபிலோனுக்கும் கல்தேயர் தேசத்துக்கும் விரோதமாக உரைத்த வசனம்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தாய் மிகவும் வெட்கி, உங்களைப் பெற்றவள் நாணமடைவாள்; இதோ, அவள் ஜாதிகளுக்குள்ளே கடைசியாவதுமன்றி, வனாந்தரமும் வறட்சியும் அந்தரவெளியுமாவ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தாய் மிகவும் வெட்கி, உங்களைப் பெற்றவள் நாணமடைவாள்; இதோ, அவள் ஜாதிகளுக்குள்ளே கடைசியாவதுமன்றி, வனாந்தரமும் வறட்சியும் அந்தரவெளியுமாவ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ின் கோபத்தினாலே அது குடியற்றதும் பெரும்பாழுமாயிருக்கும்; பாபிலோனைக் கடந்துபோகிற எவனும் அதின் எல்லா வாதைகளினிமித்தமும் பிரமித்து, ஈசல்போடு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ின் கோபத்தினாலே அது குடியற்றதும் பெரும்பாழுமாயிருக்கும்; பாபிலோனைக் கடந்துபோகிற எவனும் அதின் எல்லா வாதைகளினிமித்தமும் பிரமித்து, ஈசல்போடுவ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எல்லாரும் பாபிலோனுக்கு விரோதமாய்ச் சுற்றிலும் அணிவகுத்து நின்று, வில்லை நாணேற்றி, அதின்மேல் அம்புகளை எய்யுங்கள்; அம்புச்செலவைப் பாராதேயுங்கள்; அது, கர்த்தருக்கு விரோதமாய்ப் பாவஞ்செய்த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எல்லாரும் பாபிலோனுக்கு விரோதமாய்ச் சுற்றிலும் அணிவகுத்து நின்று, வில்லை நாணேற்றி, அதின்மேல் அம்புகளை எய்யுங்கள்; அம்புச்செலவைப் பாராதேயுங்கள்; அது, கர்த்தருக்கு விரோதமாய்ப் பாவஞ்செய்த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விரோதமாய்ச் சுற்றிலும் ஆர்ப்பரியுங்கள்; அது தன்னைக் கையளித்தது; அதின் அஸ்திபாரங்கள் விழுந்தது, அதின் மதில்கள் இடிக்கப்பட்டது; இது கர்த்தர் வாங்கும் பழி; அதினிடத்தில் பழிவாங்குங்கள்; அது செய்ததுபோலவே நீங்களும் அதற்குச் செய்ய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விரோதமாய்ச் சுற்றிலும் ஆர்ப்பரியுங்கள்; அது தன்னைக் கையளித்தது; அதின் அஸ்திபாரங்கள் விழுந்தது, அதின் மதில்கள் இடிக்கப்பட்டது; இது கர்த்தர் வாங்கும் பழி; அதினிடத்தில் பழிவாங்குங்கள்; அது செய்ததுபோலவே நீங்களும் அதற்குச் செய்ய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விரோதமாய்ச் சுற்றிலும் ஆர்ப்பரியுங்கள்; அது தன்னைக் கையளித்தது; அதின் அஸ்திபாரங்கள் விழுந்தது, அதின் மதில்கள் இடிக்கப்பட்டது; இது கர்த்தர் வாங்கும் பழி; அதினிடத்தில் பழிவாங்குங்கள்; அது செய்ததுபோலவே நீங்களும் அதற்குச் செய்ய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தைவிதைக்கிறவனையும் அறுப்புக்காலத்தில் அரிவாளைப் பிடிக்கிறவனையும் பாபிலோனில் இராதபடிச் சங்காரம்பண்ணுங்கள்; கொல்லுகிற பட்டயத்துக்குத் தப்ப அவரவர் தங்கள் ஜனத்தண்டைக்குத் திருப்பிக் கொண்டு, அவரவர் தங்கள் தேசத்துக்கு ஓடிப்போ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தைவிதைக்கிறவனையும் அறுப்புக்காலத்தில் அரிவாளைப் பிடிக்கிறவனையும் பாபிலோனில் இராதபடிச் சங்காரம்பண்ணுங்கள்; கொல்லுகிற பட்டயத்துக்குத் தப்ப அவரவர் தங்கள் ஜனத்தண்டைக்குத் திருப்பிக் கொண்டு, அவரவர் தங்கள் தேசத்துக்கு ஓடிப்போ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தெறிப்பட்டுப்போன ஆடு, சிங்கங்கள் அதைத் துரத்தின; முதலில் அசீரியா ராஜா அதைப் பட்சித்தான்; கடைசியில் பாபிலோன் ராஜாவாகிய இந்த நேபுகாத்நேச்சார் அதின் எலும்புகளை முறி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தெறிப்பட்டுப்போன ஆடு, சிங்கங்கள் அதைத் துரத்தின; முதலில் அசீரியா ராஜா அதைப் பட்சித்தான்; கடைசியில் பாபிலோன் ராஜாவாகிய இந்த நேபுகாத்நேச்சார் அதின் எலும்புகளை முறி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ட்டயம் கல்தேயர்மேலும், பாபிலோன் குடிகள்மேலும், அதினுடைய பிரபுக்கள்மேலும், அதினுடைய ஞானிகள்மேலும் வருமென்று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ட்டயம் கல்தேயர்மேலும், பாபிலோன் குடிகள்மேலும், அதினுடைய பிரபுக்கள்மேலும், அதினுடைய ஞானிகள்மேலும் வருமெ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ட்டயம் பொய்களைப் பிணைக்கிறவர்கள்மேலும் வரும்; அவர்கள் பைத்தியக்காரராவார்கள்; பட்டயம் அதின் பராக்கிரமசாலிகள் மேலும் வரும், அவர்கள் கலங்க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ட்டயம் பொய்களைப் பிணைக்கிறவர்கள்மேலும் வரும்; அவர்கள் பைத்தியக்காரராவார்கள்; பட்டயம் அதின் பராக்கிரமசாலிகள் மேலும் வரும், அவர்கள் கலங்க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ட்டயம் அதின் குதிரைகள் மேலும், அதின் இரதங்கள்மேலும், அதின் நடுவில் இருக்கிற பலஜாதியான ஜனங்கள் யாவர்மேலும் வரும், அவர்கள் பேடிகளாவார்கள்; பட்டயம் அதின் பொக்கிஷங்களின்மேல் வரும், அவைகள் கொள்ளையா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ட்டயம் அதின் குதிரைகள் மேலும், அதின் இரதங்கள்மேலும், அதின் நடுவில் இருக்கிற பலஜாதியான ஜனங்கள் யாவர்மேலும் வரும், அவர்கள் பேடிகளாவார்கள்; பட்டயம் அதின் பொக்கிஷங்களின்மேல் வரும், அவைகள் கொள்ளையா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றட்சி அதின் தண்ணீர்கள்மேல் வரும் அவைகள் வறண்டுபோம்; அது விக்கிரக தேசம்; அருக்களிப்பான சிலைகளின்மேல் மனமயங்கியிருக்கி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றட்சி அதின் தண்ணீர்கள்மேல் வரும் அவைகள் வறண்டுபோம்; அது விக்கிரக தேசம்; அருக்களிப்பான சிலைகளின்மேல் மனமயங்கியிருக்கி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ையால் காட்டுமிருகங்களும் ஓரிகளும் அதிலே குடியிருக்கும்; கோட்டான்கள் அதிலே தங்கும்; இனி என்றென்றைக்கும் அது குடியேற்றப்படுவதில்லை; தலைமுறை தலைமுறையாக ஒருவரும் அதில் சஞ்சரிப்பதும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ையால் காட்டுமிருகங்களும் ஓரிகளும் அதிலே குடியிருக்கும்; கோட்டான்கள் அதிலே தங்கும்; இனி என்றென்றைக்கும் அது குடியேற்றப்படுவதில்லை; தலைமுறை தலைமுறையாக ஒருவரும் அதில் சஞ்சரிப்பதும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ேவன் சோதோமையும் கொமோராவையும் அதின் சுற்றுப்புறங்களையும் கவிழ்த்துப்போட்டதுபோல இதையும் கவிழ்த்துப்போடுவேன் என்று கர்த்தர் சொல்லுகிறார்; ஒருவரும் அதில் குடியிருப்பதில்லை, ஒரு மனுபுத்திரனும் அதில் தங்குவதும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ேவன் சோதோமையும் கொமோராவையும் அதின் சுற்றுப்புறங்களையும் கவிழ்த்துப்போட்டதுபோல இதையும் கவிழ்த்துப்போடுவேன் என்று கர்த்தர் சொல்லுகிறார்; ஒருவரும் அதில் குடியிருப்பதில்லை, ஒரு மனுபுத்திரனும் அதில் தங்குவதும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தோ, வடக்கேயிருந்து ஒரு ஜனமும் பெரிய ஜாதியும் வரும்; பூமியின் எல்லைகளிலிருந்து பலத்த ராஜாக்கள் எழும்புவ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தோ, வடக்கேயிருந்து ஒரு ஜனமும் பெரிய ஜாதியும் வரும்; பூமியின் எல்லைகளிலிருந்து பலத்த ராஜாக்கள் எழும்பு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் வில்லும் வேலும் பிடித்துவருவார்கள்; அவர்கள் இரக்கமில்லாத கொடியர்; அவர்கள் இரைச்சல் சமுத்திர இரைச்சல்போல் இருக்கும்; பாபிலோன் குமாரத்தியே, அவர்கள் உனக்கு விரோதமாக யுத்தத்துக்கு ஆயத்தப்பட்ட ஆட்களாய்க் குதிரைகளின் மேல் ஏறி வரு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் வில்லும் வேலும் பிடித்துவருவார்கள்; அவர்கள் இரக்கமில்லாத கொடியர்; அவர்கள் இரைச்சல் சமுத்திர இரைச்சல்போல் இருக்கும்; பாபிலோன் குமாரத்தியே, அவர்கள் உனக்கு விரோதமாக யுத்தத்துக்கு ஆயத்தப்பட்ட ஆட்களாய்க் குதிரைகளின் மேல் ஏறி வரு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் வில்லும் வேலும் பிடித்துவருவார்கள்; அவர்கள் இரக்கமில்லாத கொடியர்; அவர்கள் இரைச்சல் சமுத்திர இரைச்சல்போல் இருக்கும்; பாபிலோன் குமாரத்தியே, அவர்கள் உனக்கு விரோதமாக யுத்தத்துக்கு ஆயத்தப்பட்ட ஆட்களாய்க் குதிரைகளின் மேல் ஏறி வருவ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்கள் வருகிற செய்தியை பாபிலோன் ராஜா கேட்கையில் அவன் கைகள் தளரும்; இடுக்கமும் பிரசவ வேதனைப்படுகிறவளுக்குண்டாகும் வேதனையப்போன்ற வேதனையும் அவனைப் பிடிக்க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்கள் வருகிற செய்தியை பாபிலோன் ராஜா கேட்கையில் அவன் கைகள் தளரும்; இடுக்கமும் பிரசவ வேதனைப்படுகிறவளுக்குண்டாகும் வேதனையப்போன்ற வேதனையும் அவனைப் பிடிக்க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ோ, புரண்டு ஓடுகிற யோர்தானிலிருந்து சிங்கத்தைப்போல் பலவானுடைய தாபரத்துக்கு விரோதமாக வருகிறான்; அவனை அங்கேயிருந்து சடிதியிலே ஓடிவரப்பண்ணுவேன்; நான் அதற்கு விரோதமாகக் கட்டளையிட்டு, அனுப்பத் தெரிந்து கொள்ளப்பட்டவன் யார்? எனக்குச் சமானமானவன் யார்? எனக்கு திட்டஞ்சொல்பவன் யார்? எனக்கு முன்பாக நிற்கப்போகிற மேய்ப்பன் யார்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ோ, புரண்டு ஓடுகிற யோர்தானிலிருந்து சிங்கத்தைப்போல் பலவானுடைய தாபரத்துக்கு விரோதமாக வருகிறான்; அவனை அங்கேயிருந்து சடிதியிலே ஓடிவரப்பண்ணுவேன்; நான் அதற்கு விரோதமாகக் கட்டளையிட்டு, அனுப்பத் தெரிந்து கொள்ளப்பட்டவன் யார்? எனக்குச் சமானமானவன் யார்? எனக்கு திட்டஞ்சொல்பவன் யார்? எனக்கு முன்பாக நிற்கப்போகிற மேய்ப்பன் யார்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ோ, புரண்டு ஓடுகிற யோர்தானிலிருந்து சிங்கத்தைப்போல் பலவானுடைய தாபரத்துக்கு விரோதமாக வருகிறான்; அவனை அங்கேயிருந்து சடிதியிலே ஓடிவரப்பண்ணுவேன்; நான் அதற்கு விரோதமாகக் கட்டளையிட்டு, அனுப்பத் தெரிந்து கொள்ளப்பட்டவன் யார்? எனக்குச் சமானமானவன் யார்? எனக்கு திட்டஞ்சொல்பவன் யார்? எனக்கு முன்பாக நிற்கப்போகிற மேய்ப்பன் யார்?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 கர்த்தர் பாபிலோனுக்கு விரோதமாக யோசித்த ஆலோசனையையும் அவர் கல்தேயர் தேசத்துக்கு விரோதமாக நினைத்திருக்கிற நினைவுகளையும் கேளுங்கள்; மெய்யாகவே மந்தையில் சிறியவர்கள் அவர்களைப் பிடித்திழுப்பார்கள்; மெய்யாகவே அவர்கள் இருக்கிற தாபரங்களை அவர் பாழாக்குவ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 கர்த்தர் பாபிலோனுக்கு விரோதமாக யோசித்த ஆலோசனையையும் அவர் கல்தேயர் தேசத்துக்கு விரோதமாக நினைத்திருக்கிற நினைவுகளையும் கேளுங்கள்; மெய்யாகவே மந்தையில் சிறியவர்கள் அவர்களைப் பிடித்திழுப்பார்கள்; மெய்யாகவே அவர்கள் இருக்கிற தாபரங்களை அவர் பாழாக்குவ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 கர்த்தர் பாபிலோனுக்கு விரோதமாக யோசித்த ஆலோசனையையும் அவர் கல்தேயர் தேசத்துக்கு விரோதமாக நினைத்திருக்கிற நினைவுகளையும் கேளுங்கள்; மெய்யாகவே மந்தையில் சிறியவர்கள் அவர்களைப் பிடித்திழுப்பார்கள்; மெய்யாகவே அவர்கள் இருக்கிற தாபரங்களை அவர் பாழாக்குவ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இஸ்ரவேலின் தேவனாகிய சேனைகளின் கர்த்தர் சொல்லுகிறது என்னவென்றால்; இதோ, நான் அசீரியா ராஜாவை தண்டித்ததுபோல் பாபிலோன் ராஜாவையும் அவன் தேசத்தையும் தண்டித்து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இஸ்ரவேலின் தேவனாகிய சேனைகளின் கர்த்தர் சொல்லுகிறது என்னவென்றால்; இதோ, நான் அசீரியா ராஜாவை தண்டித்ததுபோல் பாபிலோன் ராஜாவையும் அவன் தேசத்தையும் தண்டித்து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ாபிலோன் பிடிபட்டதின் சத்தத்தினால் பூமி அதிரும், அதின் கூப்பிடுதல் ஜாதிகளுக்குள்ளே கேட்கப்பட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ை அதின் வாசஸ்தலத்துக்குத் திரும்பிவரப்பண்ணுவேன்; அப்பொழுது அது கர்மேலிலும் பாசானிலும் மேயும்; எப்பிராயீமின் மலைகளிலும் கீலேயாத்திலும் அதின் ஆத்துமா திருப்தியாக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ை அதின் வாசஸ்தலத்துக்குத் திரும்பிவரப்பண்ணுவேன்; அப்பொழுது அது கர்மேலிலும் பாசானிலும் மேயும்; எப்பிராயீமின் மலைகளிலும் கீலேயாத்திலும் அதின் ஆத்துமா திருப்தியாகு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ாட்களிலும் அக்காலத்திலும் இஸ்ரவேலின் அக்கிரமம் தேடப்பட்டாலும் அது காணாதிருக்கும்; யூதாவின் பாவங்கள் தேடப்பட்டாலும் அவைகள் கிடையாதிருக்கும்; நான் மீதியாக வைக்கிறவர்களுக்கு மன்னிப்பேன் என்று கர்த்தர் சொல்லுகி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ாட்களிலும் அக்காலத்திலும் இஸ்ரவேலின் அக்கிரமம் தேடப்பட்டாலும் அது காணாதிருக்கும்; யூதாவின் பாவங்கள் தேடப்பட்டாலும் அவைகள் கிடையாதிருக்கும்; நான் மீதியாக வைக்கிறவர்களுக்கு மன்னிப்பேன் என்று கர்த்தர் சொல்லுகி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ரதாயீம் தேசத்துக்கு விரோதமாகவும் பேகோடு குடிகளுக்கு விரோதமாகவும் நீ போய், அவர்களைத் துரத்தி, யாவையும் பாழாக்கிச் சங்காரம்பண்ணி, நான் உனக்கு கட்டளையிட்டபடியெல்லாம் செய் என்று கர்த்தர் சொல்லுகி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ரதாயீம் தேசத்துக்கு விரோதமாகவும் பேகோடு குடிகளுக்கு விரோதமாகவும் நீ போய், அவர்களைத் துரத்தி, யாவையும் பாழாக்கிச் சங்காரம்பண்ணி, நான் உனக்கு கட்டளையிட்டபடியெல்லாம் செய் என்று கர்த்தர் சொல்லுகி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சத்திலே யுத்தத்தின் சத்தமும் மகா சங்காரமும் உண்ட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ர்வ பூமியின் சம்மட͠Οி எப்படி முறித்து உடைக்கப்பட்டது! ஜாதிகளுக்குள்ளே பாபிலோன் எப்படிப் பாழாப்போயிற்று!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ே, உனக்குக் கண்ணியை வைத்தேன், நீ அதை அறியாமல் அதிலே சிக்குண்டுபோனாய்; நீ அகப்பட்டும் பிடிபட்டும் போனாய், நீ கர்த்தரோடே யுத்தங்கலந்தாயே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பிலோனே, உனக்குக் கண்ணியை வைத்தேன், நீ அதை அறியாமல் அதிலே சிக்குண்டுபோனாய்; நீ அகப்பட்டும் பிடிபட்டும் போனாய், நீ கர்த்தரோடே யுத்தங்கலந்தாயே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தம்முடைய ஆய்தசாலையைத் திறந்து, தம்முடைய சினத்தின் அஸ்திராயுதங்களை எடுத்துக்கொண்டு வந்தார்; இது கல்தேயர் தேசத்திலே சேனைகளின் கர்த்தராகிய ஆண்டவர் செய்கிற கிரியை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தம்முடைய ஆய்தசாலையைத் திறந்து, தம்முடைய சினத்தின் அஸ்திராயுதங்களை எடுத்துக்கொண்டு வந்தார்; இது கல்தேயர் தேசத்திலே சேனைகளின் கர்த்தராகிய ஆண்டவர் செய்கிற கிரியை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டையாந்திரத்திலிருந்து அதற்கு விரோதமாக வந்து, அதின் களஞ்சியங்களைத் திறந்து, குவியல் குவியலாகக் குவித்து, அதில் ஒன்றும் மீதியாகாதபடிக்கு அதை முற்றிலும் அழித்துப்போடுங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டையாந்திரத்திலிருந்து அதற்கு விரோதமாக வந்து, அதின் களஞ்சியங்களைத் திறந்து, குவியல் குவியலாகக் குவித்து, அதில் ஒன்றும் மீதியாகாதபடிக்கு அதை முற்றிலும் அழித்துப்போடுங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் காளைகளையெல்லாம் வெட்டுங்கள்; அவைகள் கொலைக்களம் சேரக்கடவது; ஐயோ! அவர்கள் விசாரிக்கப்படும் நாள் வந்ததே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் காளைகளையெல்லாம் வெட்டுங்கள்; அவைகள் கொலைக்களம் சேரக்கடவது; ஐயோ! அவர்கள் விசாரிக்கப்படும் நாள் வந்ததே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ம்முடைய தேவன் பழிவாங்கினதை, அவர் தமது ஆலயத்துக்காகப் பழிவாங்கினதையே, சீயோனிலே அறிவிக்கும்படிக்கு, பாபிலோன் தேசத்திலிருந்து தப்பியோடிவந்தவர்களின் சத்தம் கேட்கப்படும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ம்முடைய தேவன் பழிவாங்கினதை, அவர் தமது ஆலயத்துக்காகப் பழிவாங்கினதையே, சீயோனிலே அறிவிக்கும்படிக்கு, பாபிலோன் தேசத்திலிருந்து தப்பியோடிவந்தவர்களின் சத்தம் கேட்கப்படும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பிலோனுக்கு விரோதமாய் வரும்படி வில்வீரரை அழையுங்கள்; வில் வளைக்கிறவர்களே, நீங்கள் எல்லாரும் அதற்கு விரோதமாய்ச் சுற்றிலும் பாளயமிறங்குங்கள், ஒருவரையும் தப்பவிடாதிருங்கள்; அதின் கிரியைக்குத்தக்க பலனை அதற்குச் சரிகட்டுங்கள்; அது செய்ததின்படியெல்லாம் அதற்குச் செய்யுங்கள்; அது இஸ்ரவேலின் பரிசுத்தராகிய கர்த்தருக்கு விரோதமாக இடும்புசெய்தது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பிலோனுக்கு விரோதமாய் வரும்படி வில்வீரரை அழையுங்கள்; வில் வளைக்கிறவர்களே, நீங்கள் எல்லாரும் அதற்கு விரோதமாய்ச் சுற்றிலும் பாளயமிறங்குங்கள், ஒருவரையும் தப்பவிடாதிருங்கள்; அதின் கிரியைக்குத்தக்க பலனை அதற்குச் சரிகட்டுங்கள்; அது செய்ததின்படியெல்லாம் அதற்குச் செய்யுங்கள்; அது இஸ்ரவேலின் பரிசுத்தராகிய கர்த்தருக்கு விரோதமாக இடும்புசெய்தது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பிலோனுக்கு விரோதமாய் வரும்படி வில்வீரரை அழையுங்கள்; வில் வளைக்கிறவர்களே, நீங்கள் எல்லாரும் அதற்கு விரோதமாய்ச் சுற்றிலும் பாளயமிறங்குங்கள், ஒருவரையும் தப்பவிடாதிருங்கள்; அதின் கிரியைக்குத்தக்க பலனை அதற்குச் சரிகட்டுங்கள்; அது செய்ததின்படியெல்லாம் அதற்குச் செய்யுங்கள்; அது இஸ்ரவேலின் பரிசுத்தராகிய கர்த்தருக்கு விரோதமாக இடும்புசெய்தது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பிலோனுக்கு விரோதமாய் வரும்படி வில்வீரரை அழையுங்கள்; வில் வளைக்கிறவர்களே, நீங்கள் எல்லாரும் அதற்கு விரோதமாய்ச் சுற்றிலும் பாளயமிறங்குங்கள், ஒருவரையும் தப்பவிடாதிருங்கள்; அதின் கிரியைக்குத்தக்க பலனை அதற்குச் சரிகட்டுங்கள்; அது செய்ததின்படியெல்லாம் அதற்குச் செய்யுங்கள்; அது இஸ்ரவேலின் பரிசுத்தராகிய கர்த்தருக்கு விரோதமாக இடும்புசெய்தது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அதின் வாலிபர் அதின் வீதிகளில் விழுவார்கள்; அதின் யுத்தவீரர் எல்லாரும் அந்நாளிலே சங்காரமாவார்கள் என்று கர்த்தர் சொல்லுகிறார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அதின் வாலிபர் அதின் வீதிகளில் விழுவார்கள்; அதின் யுத்தவீரர் எல்லாரும் அந்நாளிலே சங்காரமாவார்கள் என்று கர்த்தர் சொல்லுகிறார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இடும்புள்ளவனே, நான் உனக்கு விரோதமாக வருகிறேன் என்று சேனைகளின் கர்த்தராகிய ஆண்டவர் சொல்லுகிறார்; நான் உன்னை விசாரிக்குங்காலமாகிய உன்னுடைய நாள் வந்தது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இடும்புள்ளவனே, நான் உனக்கு விரோதமாக வருகிறேன் என்று சேனைகளின் கர்த்தராகிய ஆண்டவர் சொல்லுகிறார்; நான் உன்னை விசாரிக்குங்காலமாகிய உன்னுடைய நாள் வந்தது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டும்புள்ளவன் இடறிவிழுவான்; அவனை எடுத்து நிறுத்துவாரில்லை; நான் அவனுடைய பட்டணங்களில் அக்கினியைக் கொளுத்துவேன், அது அவன் சுற்றுப்புறத்தார் எல்லாரையும் பட்சிக்கும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டும்புள்ளவன் இடறிவிழுவான்; அவனை எடுத்து நிறுத்துவாரில்லை; நான் அவனுடைய பட்டணங்களில் அக்கினியைக் கொளுத்துவேன், அது அவன் சுற்றுப்புறத்தார் எல்லாரையும் பட்சிக்கும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ேனைகளின் கர்த்தர் சொல்லுகிறது என்னவென்றால்: இஸ்ரவேல் புத்திரரும் யூதா புத்திரரும் ஏகமாய் ஒடுங்குண்டார்கள்; அவர்களைச் சிறையாக்கின யாவரும் அவர்களை விடமாட்டோம் என்று கெட்டியாய்ப் பிடித்துக்கொண்டார்க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ேனைகளின் கர்த்தர் சொல்லுகிறது என்னவென்றால்: இஸ்ரவேல் புத்திரரும் யூதா புத்திரரும் ஏகமாய் ஒடுங்குண்டார்கள்; அவர்களைச் சிறையாக்கின யாவரும் அவர்களை விடமாட்டோம் என்று கெட்டியாய்ப் பிடித்துக்கொண்டார்கள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ுடைய மீட்பரோவெனில் வல்லமையுள்ளவர், சேனைகளின் கர்த்தர் என்பது அவருடைய நாமம்; தேசத்தை இளைப்பாறப் பண்ணுவதற்கும், பாபிலோன் குடிகளைத் தத்தளிக்கப்பண்ணுவதற்கும் அவர்களுடைய வழக்கை அவர் நடத்துவார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ுடைய மீட்பரோவெனில் வல்லமையுள்ளவர், சேனைகளின் கர்த்தர் என்பது அவருடைய நாமம்; தேசத்தை இளைப்பாறப் பண்ணுவதற்கும், பாபிலோன் குடிகளைத் தத்தளிக்கப்பண்ணுவதற்கும் அவர்களுடைய வழக்கை அவர் நடத்த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1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ಜನಾಂಗಗಳಿಗೆ ತಿಳಿಸಿರಿ, ಸಾರಿರಿ; ಧ್ವಜವನ್ನೆತ್ತಿರಿ; ಸಾರಿರಿ, ಮರೆಮಾಡಬೇಡಿರಿ, ಬಾಬೆಲು ಹಿಡಿಯ ಲ್ಪಟ್ಟಳ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ಲ್‌ನಿಗೆ ನಾಚಿಕೆಯಾಯಿತು, ಮೆರೋದಾ ಕನು ತುಂಡು ತುಂಡಾಗಿ ಮುರಿದು ಹೋದನು, ಅವಳ ವಿಗ್ರಹಗಳಿಗೆ ನಾಚಿಕೆಯಾಯಿತು. ಅವ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ಗ್ರಹಗಳು ಮುರಿದು ಹೋದವೆಂದು ಹೇಳ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ಉತ್ತರದಿಂದ ಅವಳ ವಿರೋಧವಾಗಿ ಜನಾಂಗವು ಬರುತ್ತದೆ; ಅದು ಅವಳ ದೇಶವನ್ನು ಹಾಳು ಮಾಡಿ ಬಿಡುವದು; ಅವಳಲ್ಲಿ ಯಾ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ಿಸುವದಿಲ್ಲ; ಮನುಷ್ಯರೂ ಮೃಗಗಳೂ ಒಟ್ಟಾಗಿ ತೊಲಗಿಬಿಡುತ್ತಾರೆ, ಓಡಿಹೋಗ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 ದಿವಸಗಳಲ್ಲಿಯೂ ಕಾಲ ದಲ್ಲಿಯೂ ಇಸ್ರಾಯೇಲಿನ ಮಕ್ಕಳು ಬರುವರು; ಅವರೂ ಯೆಹೂದನ ಮಕ್ಕಳೂ ಒಟ್ಟಾಗಿ ಕೂಡಿ ಕೊಳ್ಳುವರ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ಅನ್ನುತ್ತಾನೆ. ಅವರು ಅಳುತ್ತಾ ಹೋಗಿ, ತಮ್ಮ ದೇವರಾದ ಕರ್ತನನ್ನು ಹುಡುಕ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ಚೀಯೋನಿನ ಕಡೆಗೆ ಅಭಿಮುಖರಾಗಿ ಅದರ ಮಾರ್ಗವನ್ನು ವಿಚಾರಿಸಿ--ಬನ್ನಿ, ಮರೆತುಹೋಗದ ನಿತ್ಯವಾದ ಒಡಂಬಡಿಕೆ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ನ್ನು ಸೇರಿಸಿ ಕೊಳ್ಳೋಣ ಅನ್ನ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ನ್ನ ಜನರು ಕಳೆದುಹೋದ ಕುರಿಗಳಾಗಿದ್ದರು; ಅವರ ಕುರುಬರು ಅವರನ್ನು ತಪ್ಪಿ ಹೋಗುವಂತೆ ಮಾಡಿದರು; ಅವರನ್ನು ಬೆಟ್ಟ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ತಿರುಗಿಸಿ ಅಡ್ಡಾಡಿಸಿದರು; ಅವರು ಬೆಟ್ಟದಿಂದ ಗುಡ್ಡಕ್ಕೆ ಹೋದರು; ಮಲಗುವ ಸ್ಥಳವನ್ನು ಮರೆತುಬ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ರನ್ನು ಕಂಡವರೆಲ್ಲರು ಅವರನ್ನು ನುಂಗಿಬಿಟ್ಟರು, ಅವರ ಎದುರಾಳಿಗಳು--ನಮ್ಮಲ್ಲಿ ಅಪರಾಧವಿಲ್ಲ; ನೀತಿಯ ನಿವಾಸ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ಿಗೆ, ಅವರ ತಂದೆಗಳ ನಿರೀಕ್ಷಣೆಯಾದ ಕರ್ತನಿಗೆ ವಿರೋಧವಾಗಿ ಪಾಪಮಾಡಿದ್ದಾರೆಂದ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ಬಾಬೆಲಿನೊಳ ಗಿಂದ ಓಡಿಹೋಗಿರಿ; ಕಸ್ದೀಯರ ದೇಶದಿಂದ ಹೊರ ಡಿರಿ, ಮಂದೆಯ ಮುಂದೆ ಹೋತಗಳ ಹಾಗೆ ಇ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ಗೋ, ನಾನು ಉತ್ತರ ದೇಶದಿಂದ ದೊಡ್ಡ ಜನಾಂಗಗಳ ಸಭೆ ಸೇರಿಸಿ; ಬಾಬೆಲಿಗೆ ವಿರೋಧವಾಗಿ ಏಳುವಂತೆ ಮಾಡುತ್ತೇನೆ.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ಕ್ಕೆ ವಿರೋಧ ವಾಗಿ ಯುದ್ಧವನ್ನು ಸಿದ್ಧಮಾಡುವರು; ಅಲ್ಲಿಂದ ಅದು ಹಿಡಿಯಲ್ಪಡುವದು; ಅವರ ಬಾಣಗಳು ಬಲಿಷ್ಠ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ೀಣಶಾಲಿಯ ಹಾಗಿರುವವು. ಯಾವದೂ ವ್ಯರ್ಥವಾಗಿ ತಿರುಗ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ಸ್ದೀಯರ ದೇಶವು ಸುಲಿಗೆಯಾಗುವದು; ಅದನ್ನು ಸುಲುಕೊಳ್ಳುವವರೆಲ್ಲರಿಗೆ ತೃಪ್ತಿಯಾಗುವದ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ನ್ನ ಸ್ವಾಸ್ತ್ಯವನ್ನು ನಾಶಮಾಡಿದವರೇ, ನೀವು ಸಂತೋಷಿಸಿದ್ದರಿಂದಲೂ ಉಲ್ಲಾಸಿಸಿದ್ದರಿಂದಲೂ ಕೊಬ್ಬಿದ ಕಡಸಿನ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ರ್ವಪಟ್ಟದ್ದರಿಂದಲೂ ಹೋರಿಗಳ ಹಾಗೆ ಹೂಂಕರಿಸಿದ್ದರ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ಬಾಬೆಲಿಗೆ ವಿರೋಧವಾಗಿಯೂ ಕಸ್ದೀಯರ ದೇಶಕ್ಕೆ ವಿರೋಧವಾಗಿಯೂ ಕರ್ತನು ಪ್ರವಾದಿಯಾದ ಯೆರೆವಿಾಯನ ಮೂಲಕ ಹೇಳಿಸ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ಕ್ಯ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ಮ್ಮ ತಾಯಿ ಬಹಳವಾಗಿ ನಾಚಿಕೆಪಡುವಳು; ನಿಮ್ಮನ್ನು ಹೆತ್ತವಳು ಲಜ್ಜೆ ಹೊಂದುವಳು; ಇಗೋ, ಜನಾಂಗ 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ತ್ಯವಾದದ್ದು ಕಾಡೂ ಒಣ ಭೂಮಿಯೂ ಅರಣ್ಯವೂ ಆ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ರ್ತನ ರೌದ್ರದ ನಿಮಿತ್ತ ಅದರಲ್ಲಿ ಯಾರೂ ವಾಸಮಾಡುವದಿಲ್ಲ; ಸಂಪೂರ್ಣ ಹಾಳಾಗುವದು ಬಾಬೆಲನ್ನು ಹಾದುಹೋಗುವವ ರೆಲ್ಲ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 ಎಲ್ಲಾ ಬಾಧೆಗಳ ವಿಷಯ ವಿಸ್ಮಯಪಟ್ಟು ಸಿಳ್ಳಿ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ಬಿಲ್ಲನ್ನು ಬೊಗ್ಗಿಸುವವರೆಲ್ಲರೇ, ಬಾಬೆಲಿಗೆ ವಿರೋಧವಾಗಿ ಸುತ್ತಲೂ ಯುದ್ಧವನ್ನು ಸಿದ್ಧಮಾಡಿರಿ. ಬಾಣಗಳನ್ನು ಅ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ೆಯಿರಿ; ಕಡಿಮೆ ಮಾಡಬೇಡಿರಿ; ಅದು ಕರ್ತನಿಗೆ ವಿರೋಧವಾಗಿ ಪಾಪಮಾಡ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ಸುತ್ತಲೂ ಅದಕ್ಕೆ ವಿರೋಧವಾಗಿ ಆರ್ಭಟಿಸಿರಿ; ಒಳಪಟ್ಟಿತು; ಅದರ ಅಸ್ತಿವಾರಗಳು ಬಿದ್ದು ಹೋದವು; ಅದರ ಗೋಡೆ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ಡವಲ್ಪಟ್ಟವು; ಅದು ಕರ್ತನ ಪ್ರತಿದಂಡನೆಯೇ, ಅದರಿಂದ ಪ್ರತಿ ದಂಡನೆ ತಕ್ಕೊಳ್ಳಿರಿ. ಅದು ಮಾಡಿದ ಹಾಗೆಯೇ ಅ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ಬಿತ್ತುವವನನ್ನೂ ಸುಗ್ಗಿ ಕಾಲದಲ್ಲಿ ಕುಡುಗೋಲು ಹಿಡಿಯುವವನನ್ನೂ ಬಾಬೆಲಿನೊಳ ಗಿಂದ ಕಡಿದು ಬಿಡಿರಿ; ಕಷ್ಟಪಡ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ಿಯ ಭಯದಿಂದ ಅವರು ತಮ್ಮ ತಮ್ಮ ಜನರ ಬಳಿಗೆ ತಿರುಗಿಕೊಳ್ಳುವರು; ತಮ್ಮ ತಮ್ಮ ದೇಶಗಳಿಗೆ ಓಡಿ ಹೋ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ಸ್ರಾಯೇಲನು ಚದರಿಹೋದ ಕುರಿಯಾಗಿ ದ್ದನು; ಸಿಂಹಗಳು ಅವನನ್ನು ಓಡಿಸಿಬಿಟ್ಟವು; ಮೊದಲು ಅಶ್ಶೂರಿನ ಅರಸನು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ುಂಗಿಬಿಟ್ಟನು. ಕಡೆಯಲ್ಲಿ ಬಾಬೆಲಿನ ಅರಸನಾದ ಈ ನೆಬೂಕದ್ನೆಚ್ಚರನು ಅವನ ಎಲುಬುಗಳನ್ನು ಮುರಿ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ಕಸ್ದೀಯರಿಗೂ ಬಾಬೆಲಿನ ನಿವಾಸಿಗಳಿಗೂ ಅದರ ಪ್ರಧಾನರಿಗೂ ಜ್ಞಾನಿಗಳಿಗೂ ವಿರೋಧವಾಗಿ ಕತ್ತಿ ಉಂಟೆ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ಸುಳ್ಳುಗಾರರಿಗೆ ವಿರೋಧವಾಗಿ ಖಡ್ಗ ಉಂಟು; ಅವರು ಮೂರ್ಖರಾಗು ವರು; ಅದರ ಪರಾಕ್ರಮಶಾಲಿಗಳಿಗೆ ವಿರೋಧವಾಗಿ ಖಡ್ಗ ಉಂಟ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ಭಯಭ್ರಾಂತಿ 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ಅವರ ಕುದುರೆಗಳಿಗೂ ರಥಗಳಿಗೂ ಅದರೊಳ ಗಿರುವ ಎಲ್ಲಾ ಜನರಿಗೆ ವಿರೋಧವಾಗಿ ಖಡ್ಗ ಉಂಟು. ಅವರು ಹೆಂಗಸರ ಹಾಗೆ ಬೆದರು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 ಬೊಕ್ಕಸಗಳಿಗೆ ವಿರೋಧವಾಗಿಯೂ ಖಡ್ಗ ಉಂಟು. ಅವು ಕೊಳ್ಳೆಯಾ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ಬೇಗೆಯು ಅವರ ನೀರನ್ನೆಲ್ಲಾ ಹೀರಲಿ; ಅದು ಬತ್ತಿ ಹೋಗುವದು; ಅದು ವಿಗ್ರಹಗಳ ದೇಶವೇ, ಅವರು ವಿಗ್ರಹ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ಚ್ಚರಾ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ಆದದರಿಂದ ಅರಣ್ಯದ ಕಾಡು ಮೃಗಗಳು, ನರಿಗಳು ಕೂಡ ಅಲ್ಲಿ ವಾಸಮಾಡುವವು. ಗೂಬೆಗಳೂ ಸಹ ಅದರಲ್ಲಿ ವಾಸಮಾಡುವವು;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ನ್ನು ಮೇಲೆ ಎಂದೆಂದಿಗೂ ನಿವಾಸವಾಗುವದಿಲ್ಲ; ತಲತಲಾಂತರಗಳ ವರೆಗೂ ಯಾರೂ ಅದರಲ್ಲಿ ತಂಗ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ದೇವರು ಸೊದೋಮನ್ನೂ ಗೊಮೋರವನ್ನು ಅವುಗಳ ಸವಿಾಪದಲ್ಲಿದ್ದ ಪಟ್ಟಣಗಳನ್ನೂ ಕೆಡವಿಹಾಕಿದಾಗ ಆದ ಹಾಗೆ ಅಲ್ಲಿ ಯಾ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ನಾದರೂ ವಾಸಮಾಡುವದಿಲ್ಲ; ಅದರಲ್ಲಿ ಯಾವ ನರಪುತ್ರನಾದರೂ ತಂಗುವದಿ ಲ್ಲವ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ಇಗೋ, ಒಂದು ಜನಾಂಗ ಉತ್ತರದಿಂದ ಬರುತ್ತದೆ; ಅದು ದೊಡ್ಡ ಜನಾಂಗವು. ಭೂಮಿಯ ಮೇರೆಗಳಿಂದ ಅನೇಕ ಅರಸ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ಬ್ಬಿಸಲ್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ಅವರು ಬಿಲ್ಲನ್ನೂ ಭಲ್ಲೆಯನ್ನೂ ಹಿಡಿಯುವರು; ಅವರು ಕ್ರೂರರು; ಅಂತಃಕರುಣೆ ತೋರಿಸುವದಿಲ್ಲ; ಅವರ ಶಬ್ದವು ಸಮುದ್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ಘೋಷಿಸುವದು; ಬಾಬೆಲಿನ ಮಗಳೇ, ನಿನಗೆ ವಿರೋಧವಾಗಿ ಯುದ್ಧಕ್ಕೆ ಸಿದ್ಧವಾಗಿ ರುವ ಪುರುಷರ ಹಾಗೆ ಕುದುರ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ತ್ತಿಕೊಂಡು ಬ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ಬಾಬೆಲಿನ ಅರಸನು ಅವರ ಸುದ್ದಿಯನ್ನು ಕೇಳಿದ್ದಾನೆ. ಅವನ ಕೈಗಳು ನಿತ್ರಾಣವಾದವು. ಸಂಕಟವೂ ಹೆರುವ ಸ್ತ್ರೀಯ ಹಾಗೆ ನೋ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ಹಿಡ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ಇಗೋ, ಅವನು ಸಿಂಹದ ಹಾಗೆ ಯೊರ್ದನಿನ ಉಕ್ಕುವಿಕೆಯಿಂದ ಬಲವಾದ ನಿವಾಸಕ್ಕೆ ಏರಿ ಬರುವನು; ಆದರೆ ನಾನು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ಷಣಮಾತ್ರ ದಲ್ಲಿ ಅದಕ್ಕೆ ದೂರವಾಗಿ ಓಡಿಹೋಗುವಂತೆ ಮಾಡುವೆನು, ನಾನು ಅದರ ಮೇಲೆ ನೇಮಿಸತಕ್ಕ ಆಯಲ್ಪಟ್ಟವನು ಯಾರು?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ಯಾರು? ಮತ್ತು ನನಗೆ ಕಾಲವನ್ನು ನೇಮಿಸುವವನಾರು? ನನ್ನ ಮುಂದೆ ನಿಲ್ಲತಕ್ಕ ಕುರುಬನ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ಆದದರಿಂದ ಕರ್ತನು ಬಾಬೆಲಿಗೆ ವಿರೋಧವಾಗಿ ಮಾಡಿದ ಆಲೋ ಚನೆಯನ್ನೂ ಆತನು ಕಸ್ದೀಯರ ದೇಶಕ್ಕೆ ವಿರೋಧವಾಗಿ ಮಾಡ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ೋಚನೆಗಳನ್ನೂ ಕೇಳಿರಿ; ನಿಶ್ಚಯವಾಗಿ ಮಂದೆಯಲ್ಲಿ ಚಿಕ್ಕವುಗಳು ಅವರನ್ನು ಎಳೆಯುವವು; ನಿಶ್ಚಯವಾಗಿ ಅವರ ನಿವಾಸವನ್ನು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ಗಡ ಹಾಳು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ದರಿಂದ ಇಸ್ರಾಯೇಲಿನ ದೇವರಾದ ಸೈನ್ಯಗಳ ಕರ್ತನು ಹೀಗೆ ಹೇಳುತ್ತಾನೆ--ಇಗೋ, ನಾನು ಅಶ್ಶೂರಿನ ಅರಸನನ್ನು ಶಿಕ್ಷಿಸ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, ಬಾಬೆಲಿನ ಅರಸನನ್ನೂ ಅವನ ದೇಶವನ್ನೂ ಶಿಕ್ಷ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ಬಾಬೆಲ್‌ ಹಿಡಿಯಲ್ಪಟ್ಟಿತ್ತೆಂಬ ಶಬ್ದದಿಂದ ಭೂಮಿಯು ಕದಲುತ್ತದೆ; ಅದರ ಕೂಗು ಜನಾಂಗಗಳೊಳಗೆ ಕೇಳ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ಸ್ರಾಯೇಲನನ್ನು ಅವನ ನಿವಾಸಕ್ಕೆ ತಿರಿಗಿ ಬರಮಾಡುತ್ತೇನೆ; ಅವನು ಕರ್ಮೆಲಿ ನಲ್ಲಿಯೂ ಬಾಷಾನಿನ್ನಲ್ಲಿಯೂ ಮೇಯುವ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ಪ್ರಾಣವು ಎಫ್ರಾಯಿಮ್‌ ಬೆಟ್ಟದಲ್ಲಿಯೂ ಗಿಲ್ಯಾದಿ ನಲ್ಲಿಯೂ ತೃಪ್ತಿಹೊಂದ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ಕರ್ತನು ಹೀಗೆ ಅನ್ನುತ್ತಾನೆ--ಆ ದಿವಸಗಳಲ್ಲಿ ಆ ಕಾಲದಲ್ಲಿ ಇಸ್ರಾ ಯೇಲಿನ ಅಕ್ರಮವನ್ನು ಹುಡುಕಿದರೂ ಅಲ್ಲಿ ಏ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ದು; ಯೆಹೂದದ ಪಾಪಗಳನ್ನು ಹುಡುಕಿದರೂ ಅವು ಸಿಕ್ಕುವದಿಲ್ಲ. ನಾನು ಉಳಿಸುವವರನ್ನು ಮನ್ನ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ಮೆರಾಥಯಿಮ್‌ ದೇಶಕ್ಕೂ ಪೆಕೋದಿನ ನಿವಾಸಿ ಗಳಿಗೂ ವಿರೋಧವಾಗಿ ಏರಿಹೋಗು; ಅವರನ್ನು ಹಿಂದಟ್ಟಿ ಕೆಡಿಸಿಬಿಟ್ಟು ಸಂಪೂರ್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ಮಾಡು, ನಾನು ನಿನಗೆ ಆಜ್ಞಾಪಿಸಿದ್ದೆಲಾದರ ಪ್ರಕಾರ ಮಾಡು ಎ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ಯುದ್ಧದ ಶಬ್ದವೂ ದೊಡ್ಡ ನಾಶನವೂ ದೇಶದಲ್ಲಿ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ಎಲ್ಲಾ ಭೂಮಿಯ ಸುತ್ತಿಗೆಯೂ ಹೇಗೆ ತುಂಡಾಗಿ ಮುರಿಯಲ್ಪಟ್ಟಿತು; ಬಾಬೆಲ್‌ ಹೇಗೆ ಜನಾಂಗಗಳೊಳಗೆ ಹಾಳಾಯಿತ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ಾನು ಬೋನನ್ನು ಇಟ್ಟೆನು; ಹೌದು, ಬಾಬೆಲೇ ನೀನು ಹಿಡಿಯಲ್ಪಟ್ಟಿದ್ದೀ; ಆದರೆ ನಿನಗೆ ತಿಳಿಯದಿತ್ತು; ನೀನು ಕರ್ತ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 ಜಗಳವಾಡಿದ್ದ ರಿಂದಲೇ ಸಿಕ್ಕಿದ್ದೀ; ವಶಮಾಡಲ್ಪಟ್ಟಿದ್ದ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ಕರ್ತನು ತನ್ನ ಆಯುಧ ಶಾಲೆಯನ್ನು ತೆರೆದು, ರೋಷದ ಆಯುಧಗಳನ್ನು ಹೊರಗೆ ತಂದಿದ್ದಾನೆ; ಕಸ್ದೀಯರ ದೇಶದಲ್ಲಿ ಸೈನ್ಯ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ಾದ ದೇವರಿಗೆ ನಿರ್ವಹಿಸ ಬೇಕಾದ ಕಾರ್ಯವು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ಕಟ್ಟಕಡೆಯ ಮೇರೆ ಯಿಂದ ಅದಕ್ಕೆ ವಿರೋಧವಾಗಿ ಬನ್ನಿ; ಅದರ ಕಣಜಗಳನ್ನು ತೆರೆಯಿರಿ; ಅದನ್ನು ದಿಬ್ಬಗಳಂತೆ ತುಳಿ ಯ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ಪೂರ್ಣವಾಗಿ ನಾಶಮಾಡಿರಿ; ಅದಕ್ಕೆ ಒಂದೂ ಉಳಿಯದ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ದರ ಹೋರಿಗಳನ್ನೆಲ್ಲಾ ಕೊಂದುಹಾಕಿರಿ; ಅವು ಕೊಲೆಗೆ ಇಳಿಯಲಿ; ಅವರಿಗೆ ಅಯ್ಯೋ! ಅವರ ದಿನವೂ ಅವರ ವಿಚಾರಣೆಯ ಕಾಲ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ವರು ಚೀಯೋನಿನಲ್ಲಿ ನಮ್ಮ ದೇವರಾದ ಕರ್ತನ ಪ್ರತಿದಂಡನೆಯನ್ನೂ ಆತನ ಆಲಯದ ಪ್ರತಿ ದಂಡನೆ ಯನ್ನೂ ತಿಳಿಸುತ್ತ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ಬೆಲಿನ ದೇಶದಿಂದ ತಪ್ಪಿಸಿ ಕೊಂಡು ಓಡಿ ಹೋಗುವವರ ಸ್ವರವ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ಬಾಬೆಲಿಗೆ ವಿರೋಧವಾಗಿ ಬಿಲ್ಲಿನವರನ್ನು ಒಟ್ಟಾಗಿ ಕರೆಯಿರಿ; ಬಿಲ್ಲು ಬೊಗ್ಗಿಸುವವರೆಲ್ಲರೇ, ಅದಕ್ಕೆ ವಿರೋಧ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ತ್ತಲು ದಂಡು ಕಟ್ಟಿರಿ; ಅದರಲ್ಲಿ ಯಾವದು ತಪ್ಪಿಸಿ ಕೊಳ್ಳಲಾರದೆ ಇರಲಿ. ಅದರ ಕೃತ್ಯಗಳ ಪ್ರಕಾರ ಅದಕ್ಕೆ ಪ್ರತಿಫ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ಿರಿ; ಅದು ಮಾಡಿದ್ದೆಲ್ಲಾದರ ಹಾಗೆ ಅದಕ್ಕೆ ಮಾಡಿರಿ; ಕರ್ತನಿಗೆ ವಿರೋಧವಾಗಿಯೂ ಇಸ್ರಾಯೇಲಿನ ಪರಿಶುದ್ಧ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ಯೂ ಅದು ಗರ್ವ ತೋರಿಸ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ದದರಿಂದ ಅದರ ಯೌವನಸ್ಥರು ಬೀದಿಗಳಲ್ಲಿ ಬೀಳುವರು; ಅದರ ಯುದ್ಧಸ್ಥರೆಲ್ಲರು ಆ ದಿವಸದಲ್ಲಿ ತೆಗೆದುಹಾಕಲ್ಪಡು ವರ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ಅತಿ ಗರ್ವಿಷ್ಠನೇ, ಇಗೋ, ನಾನು ನಿನಗೆ ವಿರೋಧವಾಗಿದ್ದೇನೆಂದು ಸೈನ್ಯಗಳ ಕರ್ತನಾದ ದೇವರು ಅನ್ನುತ್ತಾನೆ;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ವಸವೂ ನಿನ್ನ ವಿಚಾರಣೆಯ ಕಾಲವೂ 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ಗ ಅತಿ ಗರ್ವದ (ರಾಜ್ಯವು) ಎಡವಿ ಬೀಳುವದು; ಅದನ್ನು ಎಬ್ಬಿಸುವದಕ್ಕೆ ಯಾರೂ ಇರುವದಿಲ್ಲ; ಅದರ ಪಟ್ಟಣಗಳಲ್ಲಿ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ಂಕಿ ಹಚ್ಚುವೆನು, ಅದು ಅದರ ಸುತ್ತಲಿರುವದನ್ನೆಲ್ಲಾ ನುಂಗಿಬಿ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ಸೈನ್ಯಗಳ ಕರ್ತನು ಹೀಗೆ ಹೇಳುತ್ತಾನೆ-- ಇಸ್ರಾಯೇಲಿನ ಮಕ್ಕಳೂ ಯೆಹೂದನ ಮಕ್ಕಳೂ ಕೂಡ ಹಿಂಸಿಸಲ್ಪಟ್ಟರು;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ೆರೆಗೆ ಒಯ್ಯುವವ ರೆಲ್ಲರು ಅವರನ್ನು ಬಲವಾಗಿ ಹಿಡಿದು, ಕಳುಹಿಸಿ ಬಿಡಲೊಲ್ಲದೆ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ಅವರ ವಿಮೋಚಕನು ಬಲಿಷ್ಠನೇ, ಸೈನ್ಯಗಳ ಕರ್ತನು ಆತನ ಹೆಸರು; ಆತನು ದೇಶಕ್ಕೆ ಶಾಂತಿಯನ್ನು ಕೊಡುವ ಹಾಗೆಯೂ ಬಾಬೆ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ವಾಸಿಗಳಿಗೆ ನಡುಗುವಿಕೆಯನ್ನು ಕೊಡುವ ಹಾಗೆಯೂ ಅವರ ವ್ಯಾಜ್ಯವನ್ನು ಪೂರ್ಣವಾಗಿ ತೀರ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2026-10-21T06:24:46Z</dcterms:created>
  <dcterms:modified xsi:type="dcterms:W3CDTF">2026-10-21T06:24:46Z</dcterms:modified>
  <dc:title>ಯೆರೆಮೀಯನು : 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