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46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க்கியம் ஆரோ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வின் சமூகத்தில் ஆரோ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தியின் சூரியன் என்மேலே –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கின் நிழலிலே ஆரோ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ட்டுக்கள் அவிழ்க்கப்பட்ட கன்றுக்கு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ழுத்த கன்றுகளாய் வளர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ன்மார்க்க சாத்தானை மித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ின் கீழ் சாம்பலாய் எ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ப்பா நோய்களை சுமந்ததால் .. இன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சுமக்க தேவையில்லை தேவைய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ொறாமை அவதூறு அக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ஞ்சகம் வெளிவேடம் நீக்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ுதிதாய் பிறந்த குழந்தைகள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ர்த்தையாம் பாலின் மேல் வாஞ்சை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2026-11-01T01:59:20Z</dcterms:created>
  <dcterms:modified xsi:type="dcterms:W3CDTF">2026-11-01T01:59:20Z</dcterms:modified>
  <dc:title>துதிப் பாடல்கள் : 295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