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presProps" Target="presProps.xml"/>
  <Relationship Id="rId95" Type="http://schemas.openxmlformats.org/officeDocument/2006/relationships/viewProps" Target="viewProps.xml"/>
  <Relationship Id="rId9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ுகாத்நேச்சாரின் பதினெட்டாம் வருஷத்துக்குச் சரியான யூதாவின் ராஜாவாகிய சிதேக்கியா அரசாண்ட பத்தாம் வருஷத்தில் கர்த்தரால் எரேமியாவுக்கு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ுகாத்நேச்சாரின் பதினெட்டாம் வருஷத்துக்குச் சரியான யூதாவின் ராஜாவாகிய சிதேக்கியா அரசாண்ட பத்தாம் வருஷத்தில் கர்த்தரால் எரேமியாவுக்கு உண்டான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ாபிலோன் ராஜாவின் சேனை எருசலேமை முற்றிக்கைபோட்டிருந்தது; எரேமியா தீர்க்கதரிசியோ, யூதா ராஜாவின் அரமனையிலுள்ள காவற்சாலையின் முற்றத்திலே அடைக்கப்பட்ட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ாபிலோன் ராஜாவின் சேனை எருசலேமை முற்றிக்கைபோட்டிருந்தது; எரேமியா தீர்க்கதரிசியோ, யூதா ராஜாவின் அரமனையிலுள்ள காவற்சாலையின் முற்றத்திலே அடைக்கப்பட்ட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ாபிலோன் ராஜாவின் சேனை எருசலேமை முற்றிக்கைபோட்டிருந்தது; எரேமியா தீர்க்கதரிசியோ, யூதா ராஜாவின் அரமனையிலுள்ள காவற்சாலையின் முற்றத்திலே அடைக்கப்பட்ட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இதோ, இந்த நகரத்தைப் பாபிலோன் ராஜாவின் கையில் ஒப்புக்கொடுக்கிறேன்; அவன் இதைப்பிடிப்பான் என்று கர்த்தர் சொல்லுகிறாரென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இதோ, இந்த நகரத்தைப் பாபிலோன் ராஜாவின் கையில் ஒப்புக்கொடுக்கிறேன்; அவன் இதைப்பிடிப்பான் என்று கர்த்தர் சொல்லுகிறாரென்ற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ராஜாவாகிய சிதேக்கியா கல்தேயருடைய கைக்குத் தப்பிப்போகாமல், பாபிலோன் ராஜாவின் கையில் நிச்சயமாக ஒப்புக்கொடுக்கப்படுவான்; அவன் வாய் இவன் வாயோடே பேசும் அவன் கண்கள் இவன் கண்களைக்காண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ராஜாவாகிய சிதேக்கியா கல்தேயருடைய கைக்குத் தப்பிப்போகாமல், பாபிலோன் ராஜாவின் கையில் நிச்சயமாக ஒப்புக்கொடுக்கப்படுவான்; அவன் வாய் இவன் வாயோடே பேசும் அவன் கண்கள் இவன் கண்களைக்காண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ரேமியா சொன்னது: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் பெரிய தகப்பனாகிய சல்லூமின் குமாரன் அனாமெயேல் உன்னிடத்தில் வந்து: ஆனதோத்திலிருக்கிற என் நிலத்தை வாங்கிக்கொள்; அதைக் கொள்ளுகிறதற்கு உனக்கே மீட்கும் அதிகாரம் அடுத்ததென்று சொல்லுவான் என்று உரை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் பெரிய தகப்பனாகிய சல்லூமின் குமாரன் அனாமெயேல் உன்னிடத்தில் வந்து: ஆனதோத்திலிருக்கிற என் நிலத்தை வாங்கிக்கொள்; அதைக் கொள்ளுகிறதற்கு உனக்கே மீட்கும் அதிகாரம் அடுத்ததென்று சொல்லுவான் என்று உரை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பெரிய தகப்பன் மகனாகிய அனாமெயேலின் கையில், நான் ஆனதோத்திலிருக்கிற அவனுடைய நிலத்தைக்கொண்டு, அதின் விலைக்கிரயமாகிய பதினேழு சேக்கலிடை வெள்ளியை அவனுக்கு நிறுத்துக்கொடுத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த்திரத்தில் கையெழுத்தையும், முத்திரையையும் போட்டு, சாட்சிகளை வைத்து, வெள்ளியைத் தராசிலே நிறுத்துக்கொடுத்தபின்ப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ட்டத்துக்கும் வழக்கத்துக்கும் ஏற்றபடி முத்திரைபோடப்பட்ட கிரயப்பத்திரத்தையும் திறந்திருக்கிற பிரதியையும் எடு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ட்டத்துக்கும் வழக்கத்துக்கும் ஏற்றபடி முத்திரைபோடப்பட்ட கிரயப்பத்திரத்தையும் திறந்திருக்கிற பிரதியையும் எடு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கண்களுக்கு முன்பாகப் பாரூக்கை நோக்கி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தேவனாகிய சேனைகளின் கர்த்தர் சொல்லுகிறது என்னவென்றால், நீ முத்திரைபோடப்பட்ட கிரயப்பத்திரமும், திறந்திருக்கிற பிரதிபத்திரமுமாகிய இந்தச் சாசனங்களை வாங்கி, அவைகள் அநேகநாளிருக்கும்படிக்கு அவைகளை ஒரு மண்பாண்டத்திலே வ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தேவனாகிய சேனைகளின் கர்த்தர் சொல்லுகிறது என்னவென்றால், நீ முத்திரைபோடப்பட்ட கிரயப்பத்திரமும், திறந்திருக்கிற பிரதிபத்திரமுமாகிய இந்தச் சாசனங்களை வாங்கி, அவைகள் அநேகநாளிருக்கும்படிக்கு அவைகளை ஒரு மண்பாண்டத்திலே வ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னி இந்தத் தேசத்தில் வீடுகளும் நிலங்களும் திராட்சத்தோட்டங்களும் கொள்ளப்படுமென்று, இஸ்ரவேலின் தேவனாகிய சேனைகளின் கர்த்தர் சொல்லுகிறார் என்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னி இந்தத் தேசத்தில் வீடுகளும் நிலங்களும் திராட்சத்தோட்டங்களும் கொள்ளப்படுமென்று, இஸ்ரவேலின் தேவனாகிய சேனைகளின் கர்த்தர் சொல்லுகிறார் என்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ிரயப்பத்திரத்தை நேரியாவின் குமாரனாகிய பாரூக்கினிடத்தில் கொடுத்தபின்பு,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ிரயப்பத்திரத்தை நேரியாவின் குமாரனாகிய பாரூக்கினிடத்தில் கொடுத்தபின்பு,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, கர்த்தராகிய ஆண்டவரே, இதோ, தேவரீர் உம்முடைய மகாபலத்தினாலும், நீட்டப்பட்ட உம்முடைய புயத்தினாலும், வானத்தையும் பூமியையும் உண்டாக்கினீர்; உம்மாலே செய்யக் கூடாத அதிசயமான காரியம் ஒன்றும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, கர்த்தராகிய ஆண்டவரே, இதோ, தேவரீர் உம்முடைய மகாபலத்தினாலும், நீட்டப்பட்ட உம்முடைய புயத்தினாலும், வானத்தையும் பூமியையும் உண்டாக்கினீர்; உம்மாலே செய்யக் கூடாத அதிசயமான காரியம் ஒன்ற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ரம் தலைமுறைகளுக்கும் கிருபை செய்கிறவரும், பிதாக்களுடைய அக்கிரமத்தை அவர்களுடைய பின்னடியார் பிள்ளைகளின் மடியிலே சரிக்கட்டுகிறவருமாகிய சேனைகளின் கர்த்தர் என்னும் நாமமுள்ள மகத்துவமும் வல்லமையுமுள்ள தேவனே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னையிலே பெரியவரும், செயலிலே வல்லவருமாயிருக்கிறீர்; அவனவனுக்கு அவனவனுடைய கிரியையின் பலனுக்குத் தக்கதாகவும் அளிக்கும்படி, உம்முடைய கண்கள் மனுபுத்திரருடைய எல்லா வழிகளின்மேலும் நோக்கமாயிருக்கின்றன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னையிலே பெரியவரும், செயலிலே வல்லவருமாயிருக்கிறீர்; அவனவனுக்கு அவனவனுடைய கிரியையின் பலனுக்குத் தக்கதாகவும் அளிக்கும்படி, உம்முடைய கண்கள் மனுபுத்திரருடைய எல்லா வழிகளின்மேலும் நோக்கமாயிருக்கின்றன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னையிலே பெரியவரும், செயலிலே வல்லவருமாயிருக்கிறீர்; அவனவனுக்கு அவனவனுடைய கிரியையின் பலனுக்குத் தக்கதாகவும் அளிக்கும்படி, உம்முடைய கண்கள் மனுபுத்திரருடைய எல்லா வழிகளின்மேலும் நோக்கமாயிருக்கின்றன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லும் மற்ற மனுஷருக்குள்ளும் இந்நாள்வரைக்கும் விளங்குகிற அடையாளங்களையும் அற்புதங்களையும் தேவரீர் எகிப்துதேசத்திலே செய்து, இந்நாளில் நிற்கும் கீர்த்தியை உமக்கு உண்டாக்க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லும் மற்ற மனுஷருக்குள்ளும் இந்நாள்வரைக்கும் விளங்குகிற அடையாளங்களையும் அற்புதங்களையும் தேவரீர் எகிப்துதேசத்திலே செய்து, இந்நாளில் நிற்கும் கீர்த்தியை உமக்கு உண்டாக்க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ாகிய உமது ஜனத்தை அடையாளங்களினாலும், அற்புதங்களினாலும், பலத்த கையினாலும், ஓங்கிய புயத்தினாலும், மகா பயங்கரத்தினாலும் எகிப்து தேசத்திலிருந்து புறப்படப்பண்ண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ாகிய உமது ஜனத்தை அடையாளங்களினாலும், அற்புதங்களினாலும், பலத்த கையினாலும், ஓங்கிய புயத்தினாலும், மகா பயங்கரத்தினாலும் எகிப்து தேசத்திலிருந்து புறப்படப்பண்ண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ிதாக்களுக்கு நீர் கொடுப்பேன் என்று ஆணையிட்ட பாலும் தேனும் ஓடிய தேசமாயிருகிற இந்தத் தேசத்தை அவர்களுக்குக் கொடுத்தீ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ே, நகரம் கல்தேயரின் கையிலே கொடுக்கப்படுகிறதாயிருந்தும், தேவரீர் என்னை நோக்கி: நீ உனக்கு ஒரு நிலத்தை விலைக்கிரயமாகக்கொண்டு, அதற்குச் சாட்சிகளை வையென்று சொன்னீரே என்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ே, நகரம் கல்தேயரின் கையிலே கொடுக்கப்படுகிறதாயிருந்தும், தேவரீர் என்னை நோக்கி: நீ உனக்கு ஒரு நிலத்தை விலைக்கிரயமாகக்கொண்டு, அதற்குச் சாட்சிகளை வையென்று சொன்னீரே என்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மாம்சமான யாவருக்கும் தேவனாகிய கர்த்தர்; என்னாலே செய்யக் கூடாத அதிசயமானகாரியம் ஒன்றுண்டோ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இதோ, நான் இந்த நகரத்தைக் கல்தேயரின் கையிலும், பாபிலோன் ராஜாவாகிய நேபுகாத்நேச்சாரின் கையிலும் ஒப்புக்கொடுக்கிறேன், அவன் இதைப் பிடிப்பான்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இதோ, நான் இந்த நகரத்தைக் கல்தேயரின் கையிலும், பாபிலோன் ராஜாவாகிய நேபுகாத்நேச்சாரின் கையிலும் ஒப்புக்கொடுக்கிறேன், அவன் இதைப் பிடிப்பான்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ும் யூதா புத்திரரும் தங்கள் சிறுவயதுமுதல் என் பார்வைக்குப் பொல்லாப்பானதையே செய்து வந்தார்கள் இஸ்ரவேல் புத்திரர் தங்கள் கைகளின் செய்கையினாலே எனக்குக் கோபத்தையே உண்டாக்கி வந்தார்கள் என்று கர்த்தர் சொல்லு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ும் யூதா புத்திரரும் தங்கள் சிறுவயதுமுதல் என் பார்வைக்குப் பொல்லாப்பானதையே செய்து வந்தார்கள் இஸ்ரவேல் புத்திரர் தங்கள் கைகளின் செய்கையினாலே எனக்குக் கோபத்தையே உண்டாக்கி வந்தார்கள் என்று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இந்த நகரத்தைக் கட்டின நாள் முதற்கொண்டு, இந்நாள்வரைக்கும் அது எனக்குக் கோபமுண்டாகவும், எனக்கு உக்கிரமுண்டாகவும், நான் அதை என் முகத்தைவிட்டு அகற்றுகிறதற்கு ஏதுவாகவும் இ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இந்த நகரத்தைக் கட்டின நாள் முதற்கொண்டு, இந்நாள்வரைக்கும் அது எனக்குக் கோபமுண்டாகவும், எனக்கு உக்கிரமுண்டாகவும், நான் அதை என் முகத்தைவிட்டு அகற்றுகிறதற்கு ஏதுவாகவும் இ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க்குக் கோபமுண்டாகும்படிக்கு இஸ்ரவேல் புத்திரரும், யூதா புத்திரரும், அவர்கள் ராஜாக்களும், அவர்கள் பிரபுக்களும், அவர்கள் ஆசாரியர்களும், அவர்கள் தீர்க்கதரிசிகளும், யூதாவின் மனுஷரும், எருசலேமின் குடிகளும் செய்த எல்லாப் பொல்லாப்பினிமித்தமும் இப்படி நடக்க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க்குக் கோபமுண்டாகும்படிக்கு இஸ்ரவேல் புத்திரரும், யூதா புத்திரரும், அவர்கள் ராஜாக்களும், அவர்கள் பிரபுக்களும், அவர்கள் ஆசாரியர்களும், அவர்கள் தீர்க்கதரிசிகளும், யூதாவின் மனுஷரும், எருசலேமின் குடிகளும் செய்த எல்லாப் பொல்லாப்பினிமித்தமும் இப்படி நடக்க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கத்தையல்ல, முதுகை எனக்குக் காட்டினார்கள்; நான் ஏற்கனவே அவர்களுக்கு உபதேசித்தும் அவர்கள் புத்தியை ஏற்றுக்கொள்ளச் செவிகொடாமற்போ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கத்தையல்ல, முதுகை எனக்குக் காட்டினார்கள்; நான் ஏற்கனவே அவர்களுக்கு உபதேசித்தும் அவர்கள் புத்தியை ஏற்றுக்கொள்ளச் செவிகொடாமற்போ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என் நாமம் தரிக்கப்பட்ட ஆலயத்தைத் தீட்டுப்படுத்தும்படிக்கு, தங்கள் அருவருப்புகளை அதிலே வைத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ையில் பட்டயத்தாலும், பஞ்சத்தாலும், கொள்ளை நோயாலும், பாபிலோன் ராஜாவின் கையில் ஒப்புக்கொடுக்கப்பட்டுப்போம் என்று நீங்கள் சொல்லுகிற இந்த நகரத்தைக்குறித்து இஸ்ரவேலின் தேவனாகிய கர்த்தர் சொல்லுகிறது என்னவென்றால்: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ையில் பட்டயத்தாலும், பஞ்சத்தாலும், கொள்ளை நோயாலும், பாபிலோன் ராஜாவின் கையில் ஒப்புக்கொடுக்கப்பட்டுப்போம் என்று நீங்கள் சொல்லுகிற இந்த நகரத்தைக்குறித்து இஸ்ரவேலின் தேவனாகிய கர்த்தர் சொல்லுகிறது என்னவென்றால்: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ையில் பட்டயத்தாலும், பஞ்சத்தாலும், கொள்ளை நோயாலும், பாபிலோன் ராஜாவின் கையில் ஒப்புக்கொடுக்கப்பட்டுப்போம் என்று நீங்கள் சொல்லுகிற இந்த நகரத்தைக்குறித்து இஸ்ரவேலின் தேவனாகிய கர்த்தர் சொல்லுகிறது என்னவென்றால்: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என் சினத்திலும், என் கோபத்திலும், என் மகா உக்கிரத்திலும், நான் அவர்களைத் துரத்தின எல்லாத் தேசங்களிலுமிருந்து அவர்களைச் சேர்த்துக்கொண்டு, அவர்களை இந்த ஸ்தலத்துக்குத் திரும்பிவரவும் இதிலே சுகமாய்த் தங்கியிருக்கவும் பண்ணுவே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என் சினத்திலும், என் கோபத்திலும், என் மகா உக்கிரத்திலும், நான் அவர்களைத் துரத்தின எல்லாத் தேசங்களிலுமிருந்து அவர்களைச் சேர்த்துக்கொண்டு, அவர்களை இந்த ஸ்தலத்துக்குத் திரும்பிவரவும் இதிலே சுகமாய்த் தங்கியிருக்கவும் பண்ணுவ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ுக்கும், தங்கள் பின்னடியாருக்கும், தங்கள் பிள்ளைகளுக்கும் நன்மையுண்டாகும்படி சகல நாட்களிலும் எனக்குப் பயப்படும்படிக்கு, நான் அவர்களுக்கு ஒரே இருதயத்தையும் ஒரே வழியையும் கட்டளையிட்டு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ுக்கும், தங்கள் பின்னடியாருக்கும், தங்கள் பிள்ளைகளுக்கும் நன்மையுண்டாகும்படி சகல நாட்களிலும் எனக்குப் பயப்படும்படிக்கு, நான் அவர்களுக்கு ஒரே இருதயத்தையும் ஒரே வழியையும் கட்டளையிட்டு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நன்மைசெய்யும்படி, நான் அவர்களை விட்டுப் பின்வாங்குவதில்லையென்கிற நித்திய உடன்படிக்கையை அவர்களோடே பண்ணி, அவர்கள் என்னைவிட்டு அகன்றுபோகாதபடிக்கு, எனக்குப்பயப்படும் பயத்தை அவர்கள் இருதயத்திலே வைத்து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நன்மைசெய்யும்படி, நான் அவர்களை விட்டுப் பின்வாங்குவதில்லையென்கிற நித்திய உடன்படிக்கையை அவர்களோடே பண்ணி, அவர்கள் என்னைவிட்டு அகன்றுபோகாதபடிக்கு, எனக்குப்பயப்படும் பயத்தை அவர்கள் இருதயத்திலே வைத்து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ுக்கு நன்மை செய்யும்படி அவர்கள்மேல் சந்தோஷமாயிருந்து, என் முழு இருதயத்தோடும் என் முழு ஆத்துமாவோடும் அவர்களை இந்தத் தேசத்திலே நிச்சயமாய் நாட்டுவே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ுக்கு நன்மை செய்யும்படி அவர்கள்மேல் சந்தோஷமாயிருந்து, என் முழு இருதயத்தோடும் என் முழு ஆத்துமாவோடும் அவர்களை இந்தத் தேசத்திலே நிச்சயமாய் நாட்டுவே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இந்த ஜனத்தின்மேல் இந்தப் பெரிய தீங்கையெல்லாம் வரப்பண்ணினதுபோல, அவர்களைக்குறித்துச் சொன்ன எல்லா நன்மையையும்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இந்த ஜனத்தின்மேல் இந்தப் பெரிய தீங்கையெல்லாம் வரப்பண்ணினதுபோல, அவர்களைக்குறித்துச் சொன்ன எல்லா நன்மையையும்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னுஷனும் மிருகமும் இல்லாதபடிக்குப் பாழாய்ப்போயிற்று என்றும், கல்தேயரின் கையிலே ஒப்புக்கொடுக்கப்பட்டுப்போயிற்று என்றும், நீங்கள் சொல்லுகிற இந்தத் தேசத்திலே நிலங்கள் கொள்ளப்படும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னுஷனும் மிருகமும் இல்லாதபடிக்குப் பாழாய்ப்போயிற்று என்றும், கல்தேயரின் கையிலே ஒப்புக்கொடுக்கப்பட்டுப்போயிற்று என்றும், நீங்கள் சொல்லுகிற இந்தத் தேசத்திலே நிலங்கள் கொள்ளப்படும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ూదారాజైన సిద్కియా యేలుబడి పదియవ... సంవత్సరమున, అనగా నెబుకద్రెజరు ఏలుబడి పదు నెనిమి దవ సంవత్సర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యొద్దనుండి యిర్మీయాకు ప్రత్యక్షమైన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 కాలమున బబులోనురాజు దండు యెరూషలేమునకు ముట్టడి వేయుచుండగా సిద్కియా యిర్మీయాతో చెప్పినదేమనగా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లాగు సెలవిచ్చుచున్నాడుఆలోచించుడి, ఈ పట్టణ మును బబులోనురాజు చేతికి నేను అప్పగించుచున్నాను, అతడ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ూదారాజైన సిద్కియా కల్దీయుల చేతిలోనుండి తప్పించుకొనక బబులోనురాజు చేతికి నిశ్చయముగా అప్పగింపబడ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ద్కియా అతనితో ముఖాముఖిగా మాటలాడును, కన్నులార అతనిచూచ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డు సిద్కియాను బబులోనునకు కొనిపోవును, నేను అతని దర్శించువరకు అతడక్కడనే యుండును;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ీరు కల్దీయులతో యుద్ధము చేసినను మీరు జయము నొందరు, అను మాటలు నీవేల ప్రకటించుచున్నావని యిర్మీయా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 అతనిని చెరలో వేయించి యుండెను; కాగా ప్రవక్తయైన యిర్మీయా యూదా రాజు మందిరములోనున్న చెరసా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కార ములో ఉంచబడ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తట యిర్మీయా ఇట్లనెను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తండ్రి తోడబుట్టిన షల్లూము కుమారుడగు హనమేలు నీయొద్దకు వచ్చి అనాతోతులోనున్న నా భూమిని కొన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మోచకుని ధర్మము నీదే, దాని కొనుక్కొనుమని చె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వున నా తండ్రి తోడబుట్టినవాని కుమారుడైన హన మేలు యెహోవా మాటచొప్పున చెరసాల ప్రాకార ము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యొద్దకు వచ్చిబెన్యామీను దేశమందలి అనాతోతులోనున్న నా భూమిని దయచేసి కొనుము, దానికి వారసుడవు నీవ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విమోచనము నీవలననే జరుగవలెను, దాని కొనుక్కొనుమని నాతో అనగా, అది యెహోవా వాక్కు అని నేను తెలి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 తండ్రి తోడబుట్టినవాని కుమారుడైన హనమేలు పొలమును కొని, పదియేడు తులముల వెండి తూచి ఆతనికి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నేను క్రయ పత్రము వ్రాసి ముద్రవేసి సాక్షులను పిలిపించి త్రాసుతో ఆ వెండి త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్రయపత్రమును, అనగా ముద్రగల విడుదల కైకోలును ఒడంబడికను ముద్రలేని విడుదల కైకోలును ఒడంబడి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ు నా తండ్రి తోడబుట్టినవాని కుమారుడైన హనమేలు ఎదు టను, ఆ క్రయపత్రములో చేవ్రాలు చేసిన సాక్ష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ుటను, చెరసాల ప్రాకారములో కూర్చున్న యూదు లందరియెదుటను, నేను మహ సేయా కుమారుడగు నేరీయా కుమార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రూకునకు ఆ క్రయపత్రమును అప్పగించి వారి కన్నుల యెదుట బారూకునకు ఈలాగు ఆజ్ఞాపించి 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శ్రాయేలు దేవుడును సైన్యములకధిపతియునగు యెహోవా సెలవిచ్చు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ఈ పత్రములను, అనగా ముద్రగల యీ క్రయపత్రమును ముద్రలేని క్రయపత్రమును, నీవు తీసికొని అవి బహ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లుండు నట్లు మంటికుండలో వాటిని దాచిపె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శ్రా యేలు దేవుడును సైన్యములకధిపతియునగు యెహోవా ఈలాగు సెలవిచ్చుచున్నాడుఇండ్లును పొలమ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తోటలును ఇంక ఈ దేశములో కొన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ేరీయా కుమారుడైన బారూకుచేతికి ఆ క్రయ పత్రమును నేనప్పగించిన తరువాత యెహోవాకు ఈలా గున ప్రార్థ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ెహోవా, ప్రభువా సైన్య ములకధిపతియగు యెహోవా అను పేరు వహించువాడా, శూరుడా, మహాదేవా, నీ యధికబలముచేత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చిన బాహువుచేతను భూమ్యాకాశములను సృజించితివి, నీకు అసాధ్యమైనదేదియ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వు వేవేలమందికి కృపచూపుచు, తండ్రుల దోషమును వారి తరువాత వారి పిల్లల ఒడిలో వేయువా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లోచన విషయములో నీవే గొప్పవాడవు, క్రియలు జరిగించు విషయములో శక్తి సంపన్నుడవు,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ర్తనలనుబట్టియు వారి క్రియాఫలమును బట్టియు అందరికి ప్రతిఫలమిచ్చుటకై నరపుత్రుల మార్గముల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కన్నులార చూచ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వు ఐగుప్తుదేశములో చేసినట్టు నేటివరకు ఇశ్రాయేలు వారి మధ్యను ఇతర మనుష్యుల మధ్యను సూచక క్రియ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హత్కార్యములను చేయుచు నేటి వలె నీకు కీర్తి తెచ్చుకొన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సూచక క్రియలను మహత్కార్యములను జరిగించుచు మహా బలముకలిగి, చాపిన చేతులు గలవాడవై మహాభయము పుట్ట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 దేశములోనుండి నీ ప్రజలను రప్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ీ కిచ్చెదనని వారి పితరులకు ప్రమాణముచేసి, పాలు తేనెలు ప్రవహించు ఈ దేశమును వారి కిచ్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ు ప్రవేశించి దాని స్వతంత్రించుకొనిరి గాని నీ మాట వినకపోయిరి, నీ ధర్మశాస్త్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ుసరింపకపోయిరి. వారు చేయవలె నని నీవాజ్ఞాపించినవాటిలో దేనిని చేయకపోయిరి గనుక ఈ కీడంతయు వారి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ముట్టడి దిబ్బలను చూడుము, పట్టణమును పట్టుకొనుటకు అవి దానికి సమీపించుచున్నవి, ఖడ్గము క్షామ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గులు వచ్చుటవలన దానిమీద యుద్ధముచేయుచుండు కల్దీయుల చేతికి ఈ పట్టణము అప్పగింపబడును; నీవు సెలవిచ్చి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భవించెను, నీవే దాని చూచుచున్నావ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యెహోవా ప్రభువాధనమిచ్చి యీ పొలమును కొను క్కొని సాక్షులను పిలుచుకొనుమని నీవే నాతో సెల విచ్చితివ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యితే ఈ పట్టణము కల్దీయుల చేతికి అప్పగింప బ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ంతట యెహోవావాక్కు యిర్మీయ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ేను యెహోవాను, సర్వశరీ రులకు దేవుడను, నాకు అసాధ్యమైనదేదైన నుండ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కావున యెహోవా ఈమాట సెలవిచ్చుచున్నాడు ఇదిగో నేను ఈ పట్టణమును కల్దీయుల చేతికిని బబు లోను రాజ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బుకద్రెజరు చేతికిని అప్పగింపబోవు చున్నాను; అతడు దాని పట్ట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ఈ పట్టణము మీద యుద్ధముచేయు కల్దీయులు వచ్చి, యీ పట్టణము నకు అగ్ని ముట్టించి, యే మిద్దెలమీద జ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యలునకు ధూపార్పణచేసి అన్యదేవతలకు పానార్పణములనర్పించి నాకు కోపము పుట్టించిరో ఆ మిద్దెల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్చివేసె 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ఏలయనగా ఇశ్రాయేలువారును యూదావారును తమ బాల్యము మొదలుకొని నాయెదుట చెడుతనమే చేయుచు వచ్చుచున్నారు,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ుల క్రియవలన వారు నాకు కోపమే పుట్టించువార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నా కోపము రేపుటకు ఇశ్రాయేలువారును యూదా వారును వారి రాజులును వారి ప్రధానులును వారి యాజకులున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క్తలును యూదా జనులును యెరూషలేము నివాసులును చూపిన దుష్‌ప్రవర్తన అంత టినిబట్ట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నా యెదుటనుండి వారి దుష్‌ప్రవర్తనను నేను నివారణచేయ ఉద్దేశించునట్లు, వారు ఈ పట్టణమును కట్టిన ది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దలుకొని ఇదివరకును అది నాకు కోపము పుట్టించుటకు కారణ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నేను పెందలకడ లేచి వారికి బోధించినను వారు నా బోధ నంగీకరింపక పోయిరి, వారు నా తట్టు ముఖ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ిప్పుకొనక వీపునే త్రి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మరియు నా పేరు పెట్టబడిన మందిరమును అప విత్రపరచుటకు దానిలో హేయమైనవాటిని 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వారు తమ కుమారులను కుమార్తెలను ప్రతిష్టింపవలెనని బెన్‌ హిన్నోము లోయలోనున్న బయలునకు బలిపీఠము 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ించిరి, ఆలాగు చేయుటకు నేను వారి కాజ్ఞాపింప లేదు, యూదావారు పాపములో పడి, యెవరైన నిట్టి హేయక్రియ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రన్నమాట నా కెన్నడును తోచ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కావున ఇశ్రాయేలు దేవుడగు యెహోవా ఈ పట్టణ మునుగూర్చి యీ మాట సెలవిచ్చుచున్నాడు అది ఖడ్గముచేత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ామముచేతను తెగులుచేతను పీడింపబడినదై బబులోనురాజు చేతికి అప్పగింపబడునని మీరీ పట్టణమును 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న్నార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ఇదిగో నాకు కలిగిన కోపోద్రేకముచేతను మహా రౌద్రముచేతను నేను వారిని వెళ్లగొట్టిన దేశములన్నిటి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సమకూర్చి యీ స్థలమునకు తిరిగి రప్పించి వారిని నిర్భయముగా నివసింపజ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వారు నాకు ప్రజలైయుందురు నేను వారికి దేవుడనై య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మరియు వారికిని వారి కుమారులకును మేలు కలుగుటకై వారు నిత్యము నాకు భయపడునట్లు నేన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కహృదయమును ఏక మార్గ మును దయచ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నేను వారికి మేలు చేయుట మానకుండునట్లు నిత్యమైన నిబంధనను వారితో చేయు చున్నాను; వారు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ువకుండునట్లు వారి హృదయ ములలో నా యెడల భయభక్తులు పుట్ట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వారికి మేలుచేయుటకు వారియందు ఆనందించుచున్నాను, నా పూర్ణహృదయముతోను నా పూర్ణాత్మతోను ఈ 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వారిని నాట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యెహోవా ఈలాగు సెలవిచ్చుచున్నాడునేెెను ఈ ప్రజలమీదికి ఇంత గొప్ప కీడు రప్పించిన రీతినే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గూర్చి చెప్పిన మేలంత టిని వారిమీదికి రప్పింపబోవ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ఇది పాడై పోయెను, దానిలో నరులు లేరు, పశువులు లేవు, ఇది కల్దీయులచేతికి ఇయ్యబడియున్నదని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న్న ఈ దేశమున పొలములు విక్రయ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నేను వారిలో చెరపోయినవారిని రప్పింపబోవుచున్నాను గనుక బెన్యా మీను దేశములోను యెరూషల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ంతములలోను యూదా పట్టణములలోను మన్యములోని పట్టణములలోను దక్షిణదేశపు పట్టణములలోను మనుష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యమిచ్చి పొలములు కొందురు, క్రయపత్రములు వ్రాయించుకొందురు, ముద్రవేయుదురు, సాక్షులను పెట్టుదురు; ఇ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2026-10-20T04:36:49Z</dcterms:created>
  <dcterms:modified xsi:type="dcterms:W3CDTF">2026-10-20T04:36:49Z</dcterms:modified>
  <dc:title>యిర్మీయా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