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ுள்ள மூப்பருக்கு உடன்மூப்பனும், கிறிஸ்துவின் பாடுகளுக்குச் சாட்சியும், இனி வெளிப்படும் மகிமைக்குப் பங்காளியுமாயிருக்கிற நான் புத்திசொல்லுகிறதெ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ுள்ள மூப்பருக்கு உடன்மூப்பனும், கிறிஸ்துவின் பாடுகளுக்குச் சாட்சியும், இனி வெளிப்படும் மகிமைக்குப் பங்காளியுமாயிருக்கிற நான் புத்திசொல்லுகிறதெ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 ஆதாயத்திற்காக அல்ல, உற்சாக மனதோ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 ஆதாயத்திற்காக அல்ல, உற்சாக மனதோட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 ஆதாயத்திற்காக அல்ல, உற்சாக மனதோட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தந்தரத்தை இறுமாப்பாய் ஆளுகிறவர்களாக அல்ல, மந்தைக்கு மாதிரிகளாகவும், கண்காணிப்புச் செய்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ச் செய்தால் பிரதான மேய்ப்பர் வெளிப்படும்போது மகிமையுள்ள வாடாத கிரீடத்தைப் பெறு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ச் செய்தால் பிரதான மேய்ப்பர் வெளிப்படும்போது மகிமையுள்ள வாடாத கிரீடத்தைப் பெறு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ஏற்றகாலத்திலே தேவன் உங்களை உயர்த்தும்படிக்கு, அவருடைய பலத்த கைக்குள் அடங்கி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ங்களை விசாரிக்கிறவரானபடியால், உங்கள் கவலைகளையெல்லாம் அவர்மேல் வைத்துவி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ெளிந்த புத்தியுள்ளவர்களாயிருங்கள், விழித்திருங்கள்; ஏனெனில், உங்கள் எதிராளியாகிய பிசாசானவன் கெர்ச்சிக்கிற சிங்கம்போல் எவனை விழுங்கலாமோ என்று வகைதேடிச் சுற்றித்திரி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ெளிந்த புத்தியுள்ளவர்களாயிருங்கள், விழித்திருங்கள்; ஏனெனில், உங்கள் எதிராளியாகிய பிசாசானவன் கெர்ச்சிக்கிற சிங்கம்போல் எவனை விழுங்கலாமோ என்று வகைதேடிச் சுற்றித்திரி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ல் உறுதியாயிருந்து, அவனுக்கு எதிர்த்து நில்லுங்கள்; உலகத்திலுள்ள உங்கள் சகோதரரிடத்திலே அப்படிப்பட்ட பாடுகள் நிறைவேறிவருகிறதென்று அறிந்திருக்கிற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ல் உறுதியாயிருந்து, அவனுக்கு எதிர்த்து நில்லுங்கள்; உலகத்திலுள்ள உங்கள் சகோதரரிடத்திலே அப்படிப்பட்ட பாடுகள் நிறைவேறிவருகிறதென்று அறிந்திருக்கிற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 பொருந்திய தேவன்தாமே கொஞ்சக்காலம் பாடநுபவிக்கிற உங்களைச் சீர்ப்படுத்தி, ஸ்திரப்படுத்தி, பலப்படுத்தி, நிலைநிறுத்துவாரா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 பொருந்திய தேவன்தாமே கொஞ்சக்காலம் பாடநுபவிக்கிற உங்களைச் சீர்ப்படுத்தி, ஸ்திரப்படுத்தி, பலப்படுத்தி, நிலைநிறுத்துவாரா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 பொருந்திய தேவன்தாமே கொஞ்சக்காலம் பாடநுபவிக்கிற உங்களைச் சீர்ப்படுத்தி, ஸ்திரப்படுத்தி, பலப்படுத்தி, நிலைநிறுத்துவாராக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க்கு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டனேகூடத் தெரிந்துகொள்ளப்பட்டிருக்கிற பாபிலோனிலுள்ள சபையும், என் குமாரனாகிய மாற்க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டனேகூடத் தெரிந்துகொள்ளப்பட்டிருக்கிற பாபிலோனிலுள்ள சபையும், என் குமாரனாகிய மாற்க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ரையொருவர் அன்பின் முத்தத்தோடே வாழ்த்துதல் செய்யுங்கள். கிறிஸ்து இயேசுவுக்குள்ளான உங்கள் அனைவருக்கும் சமாதானம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તમારા સમૂહના વડીલોને મારે કંઈક કહેંવું છે. હું પણ વડીલ છું. મેં પોતે ખ્રિસ્તની યાતનાઓ જો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ે મહિમા આપણને પ્રગટ થનાર છે તેનો હું પણ ભાગીદાર છું, તેથી તેઓને વિનંતી કરું છ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નું જે ટોળું તમારામાં છે તેનું પ્રતિપાલન કરો. અધ્યક્ષનું કામ ફરજ પડ્યાથી નહિ પણ ખુશીથી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 લોભને માટે નહિ, પણ હોંસથી કરો, દેવની આવી ઈચ્છા છે. તમે સેવા કરવાથી પ્રસન્ન થાઓ છો તેથી આમ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ને માટે ન કર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લોકો પ્રત્યે તમે જવાબદાર છો, તેઓના સત્તાધીશ ન બનશો. પરંતુ તે લોકોને આદશરુંપ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જ્યારે મુખ્ય ઘેંટાપાળક (ખ્રિસ્ત) આવશે ત્યારે, તમને મુગટ મળશે. તે મુગટ ઘણોજ મહિમાવંત હ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ુંદરતા કદી પણ નાશ પામ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ુવાનો, મારે તમને પણ કંઈક કહેવું છે. તમારે વડીલોની સત્તાને સ્વીકારવી જોઈએ અને એકબીજા પ્રત્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બધાને વિનમ્ર બનવું જોઈએ. “દેવ અભિમાની લોકોની વિરૂદ્ધ છે. પરંતુ વિનમ્ર લોકો પ્રતિ તે કૃપા (દય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ે છે.” નીતિવચનો 3:3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દેવના સમર્થ હાથો નીચે પોતાને વિનમ્ર બનાવો પછી યોગ્ય સમયે તે તમને ઉચ્ચપદે મ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ી બધીજ ચિંતાઓ તેને સોંપી દો, કારણ કે તે તમારી સંભાળ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રી જાતને નિયંત્રિત કરો અને સાવધાન રહો! શેતાન તમારો દુશ્મન છે, અને તે ગાજનાર સિંહની પેઠ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ે તેને ખાઇ જવા માટે શોધતો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ેતાનનો વિરોધ કરો. અને તમારા વિશ્વાસમાં સુદઢ બનો. તમે જાણો છો કે તમારા જેવી જ યાતના દુનિયાભ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ભાઇઓ અને બહેનો ભોગવ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ા, થોડા સમય માટે તમારે સહન કરવું પડશે. પરંતુ તે પછી, દેવ બધુંજ સાંરું કરશે. તે તમને શક્તિ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શે. તમારું પતન ન થાય તે માટે તમારો આધાર બની રહેશે. તે જ સર્વ કૃપાનો દેવ છે. તેણે તમને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હિમામાં સહભાગી થવા બોલાવ્યા છે. આ મહિમા સદાસર્વકાળ પર્યંત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ે સદાસર્વકાળ સત્તા હોજો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િલ્વાનુસ, મને ખબર છે કે તે ખ્રિસ્તમાં વિશ્વાસુ ભાઈ છે. તમને આદર સાથે હિંમત અને પ્રોત્સાહન આ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હસ્તક મેં ટૂંકમા આ લખ્યું છે. મારે તમને કહેવું હતું કે આ તો દેવની ખરી કૃપા છે. અને તે કૃપ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િર ઊભા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ાબિલોનની મંડળી તમને સલામ કહે છે. તમારી જેમ તે લોકો પસંદ કરાયેલા છે. ખ્રિસ્તમાં મારો પુત્ર માર્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ને સલા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તમે મળો ત્યારે પ્રિતિના ચુંબનથી અકબીજાને સલામ કરજો. ખ્રિસ્ત ઈસુમાં તમ સર્વને શાંતિ થાઓ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2026-10-20T03:57:55Z</dcterms:created>
  <dcterms:modified xsi:type="dcterms:W3CDTF">2026-10-20T03:57:55Z</dcterms:modified>
  <dc:title>૧ પિતર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