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 வேலைகொண்டான் என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 வேலைகொண்டான் என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સમય દરમ્યાન ઇસ્રાએલ અને યરૂશાલેમ માટે એક ઝરણું વહેવડાવામાં આવશે કે જે તેઓના પાપો અને અશુદ્ધ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ોઇ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અનેે તે દિવસે હું દેશમાંથી મૂર્તિઓનું નામોનિશાન સંપૂર્ણપણે મિટાવી દઇશ. મૂર્તિઓને કોઇ યાદ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. પ્રત્યેક જૂઠા પ્રબોધક અને અશુદ્ધ આત્માને દૂર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 પછી જો કોઇ પ્રબોધકની જેમ વર્તશે તો તેને જન્મ આપનારા તેના માબાપ તેને કહેશે કે, તને જીવ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 નથી, કારણ, ‘તું યહોવાને નામે જૂઠું બોલે છે.’ અને પ્રબોધક તરીકે વર્તવા માટે તેને જન્મ આપન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માબાપ જ તેને વીંધ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દિવસે કોઇ પ્રબોધકને સંદર્શન થશે તો તે શરમાશે, અને લોકોને ઠગવા માટે પ્રબોધકનો પોશાક નહિ પહે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તે કહેશે, ‘ના હું પ્રબોધક નથી, હું ખેડુત છું. મારી જુવાનીના સમયથી જ હું જમીન ઉપર ગુજારો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છ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તેને જો કોઇ એમ પૂછશે કે, ‘તારી છાતી પર આ ઘા શાના છે?’ તો તે કહેશે કે, ‘એ ઘા તો મ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ત્રોના ઘરમાં પડ્યા હતા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ૈન્યોનો દેવ યહોવા કહે છે, “હે તરવાર, મારા પાળક સામે, જે માણસ મારો સાથી છે તેની સામે ઘ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થા. પાળક ઉપર ઘા કર. જેથી ઘેટાંઓ વેરવિખેર થઇ જાય. હું નાનાઓ ઉપર મારો હાથ ઉગા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સમગ્ર ઇસ્રાએલ દેશની વસ્તીના બે તૃતીયાંશ લોકો સંહાર પામીને માર્યા જશે. પરંતુ એક તૃતીયાંશ બ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, જો, એ ત્રીજા ભાગને હું પુષ્કળ મુસીબતોરૂપી અગ્નિમાં નાખી ચાંદીને શુદ્ધ કરે છે તેમ શુદ્ધ કર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ેમ સોનાને ચકચકીત કરે છે. તેમ મારું નામ લઇને પોકાર કરશે, ને હું તેમને જવાબ આપીશ, હું કહીશ, ‘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લોકો છો; અને તેઓ કહેશે કે, ‘યહોવા અમારા દેવ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2026-10-20T03:05:41Z</dcterms:created>
  <dcterms:modified xsi:type="dcterms:W3CDTF">2026-10-20T03:05:41Z</dcterms:modified>
  <dc:title>ઝખાર્યા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