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ிலேயா என்ற ஊ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ஜனங்களை தொ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டர் செவிடர் முடவர் எல்லோ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குணமா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ராஜனுக்கே அல்லேலூயா தேவ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கர்த்தருக்கே அல்லேலூயா இயேசுவ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ங்களை தட்டி பாடிடுவோம் #3 அல்லேலூயா ராஜ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ங்களை அசைத்து பாடிடுவோம்#3 அல்லேலூயா ராஜ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ங்களை உயர்த்தி பாடிடுவோம்#3 அல்லேலூயா ராஜ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2026-10-23T17:09:44Z</dcterms:created>
  <dcterms:modified xsi:type="dcterms:W3CDTF">2026-10-23T17:09:44Z</dcterms:modified>
  <dc:title>துதிப் பாடல்கள் : 1059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