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மோசே: அவர்கள் என்னை நம்பார்கள்; என் வாக்குக்குச் செவிகொடார்கள்; கர்த்தர் உனக்குத் தரிசனமாகவில்லை என்று சொல்லுவார்கள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மோசே: அவர்கள் என்னை நம்பார்கள்; என் வாக்குக்குச் செவிகொடார்கள்; கர்த்தர் உனக்குத் தரிசனமாகவில்லை என்று சொல்லுவார்கள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அவனை நோக்கி: உன் கையில் இருக்கிறது என்ன என்றார். ஒரு கோல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ைத் தரையிலே போடு என்றார்; அவன் அதைத் தரையிலே போட்டபோது, அது சர்ப்பமாயிற்று; மோசே அதற்கு விலகி ஓட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ைத் தரையிலே போடு என்றார்; அவன் அதைத் தரையிலே போட்டபோது, அது சர்ப்பமாயிற்று; மோசே அதற்கு விலகி ஓட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ஆரோனை நோக்கி: நீ வனாந்தரத்தில் மோசேக்கு எதிர்கொண்டுபோ என்றார். அவன் போய், தேவபர்வதத்தில் அவனைச் சந்தித்து, அவனை முத்தஞ்செய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ஆரோனை நோக்கி: நீ வனாந்தரத்தில் மோசேக்கு எதிர்கொண்டுபோ என்றார். அவன் போய், தேவபர்வதத்தில் அவனைச் சந்தித்து, அவனை முத்தஞ்செய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மோசே தன்னை அனுப்பின கர்த்தருடைய சகல வார்த்தைகளையும் அவர் தனக்குக் கட்டளையிட்ட சகல அடையாளங்களையும் ஆரோனுக்குத் தெரிவி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மோசே தன்னை அனுப்பின கர்த்தருடைய சகல வார்த்தைகளையும் அவர் தனக்குக் கட்டளையிட்ட சகல அடையாளங்களையும் ஆரோனுக்குத் தெரிவி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மோசே தன்னை அனுப்பின கர்த்தருடைய சகல வார்த்தைகளையும் அவர் தனக்குக் கட்டளையிட்ட சகல அடையாளங்களையும் ஆரோனுக்குத் தெரிவி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மோசேயை நோக்கி: உன் கையை நீட்டி, அதின் வாலைப் பிடி என்றார்; அவன் தன் கையை நீட்டி, அதைப் பிடித்தபோது, அது அவன் கையிலே கோலா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மோசேயை நோக்கி: உன் கையை நீட்டி, அதின் வாலைப் பிடி என்றார்; அவன் தன் கையை நீட்டி, அதைப் பிடித்தபோது, அது அவன் கையிலே கோலா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ிரகாமின் தேவனும் ஈசாக்கின் தேவனும் யாக்கோபின் தேவனுமாயிருக்கிற தங்கள் பிதாக்களுடைய தேவனாகிய கர்த்தர் உனக்கு தரிசனமானதை அவர்கள் நம்புவதற்கு இதுவே அடையாளம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ிரகாமின் தேவனும் ஈசாக்கின் தேவனும் யாக்கோபின் தேவனுமாயிருக்கிற தங்கள் பிதாக்களுடைய தேவனாகிய கர்த்தர் உனக்கு தரிசனமானதை அவர்கள் நம்புவதற்கு இதுவே அடையாளம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ோசேயும் ஆரோனும் போய், இஸ்ரவேல் புத்திரரின் மூப்பர் எல்லாரையும் கூடிவரச் செய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கர்த்தர் அவனை நோக்கி: உன் கையை உன் மடியிலே போடு என்றார்; அவன் தன் கையைத் தன் மடியிலே போட்டு, அதை வெளியே எடுக்கும்போது, இதோ, அவன் கை உறைந்த மழையைப்போல வெண்குஷ்டம் பிடித்த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கர்த்தர் அவனை நோக்கி: உன் கையை உன் மடியிலே போடு என்றார்; அவன் தன் கையைத் தன் மடியிலே போட்டு, அதை வெளியே எடுக்கும்போது, இதோ, அவன் கை உறைந்த மழையைப்போல வெண்குஷ்டம் பிடித்த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: உன் கையைத் திரும்பவும் உன் மடியிலே போடு என்றார். அவன் தன் கையைத் திரும்பத் தன் மடியிலே போட்டு, தன் மடியிலிருந்து அதை வெளியே எடுத்தபோது, அது திரும்ப அவனுடைய மற்றச் சதையைப் போலா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: உன் கையைத் திரும்பவும் உன் மடியிலே போடு என்றார். அவன் தன் கையைத் திரும்பத் தன் மடியிலே போட்டு, தன் மடியிலிருந்து அதை வெளியே எடுத்தபோது, அது திரும்ப அவனுடைய மற்றச் சதையைப் போலா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: உன் கையைத் திரும்பவும் உன் மடியிலே போடு என்றார். அவன் தன் கையைத் திரும்பத் தன் மடியிலே போட்டு, தன் மடியிலிருந்து அதை வெளியே எடுத்தபோது, அது திரும்ப அவனுடைய மற்றச் சதையைப் போலா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: முந்தின அடையாளத்தை அவர்கள் கண்டு, உன்னை நம்பாமலும் உனக்குச் செவிகொடாமலும் போனால், பிந்தின அடையாளத்தைக் கண்டு நம்ப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: முந்தின அடையாளத்தை அவர்கள் கண்டு, உன்னை நம்பாமலும் உனக்குச் செவிகொடாமலும் போனால், பிந்தின அடையாளத்தைக் கண்டு நம்ப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மோசேக்குச் சொல்லிய சகல வார்த்தைகளையும் ஆரோன் சொல்லி, ஜனங்களின் கண்களுக்கு முன்பாக அந்த அடையாளங்களையும் செய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மோசேக்குச் சொல்லிய சகல வார்த்தைகளையும் ஆரோன் சொல்லி, ஜனங்களின் கண்களுக்கு முன்பாக அந்த அடையாளங்களையும் செய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் விசுவாசித்தார்கள்; கர்த்தர் இஸ்ரவேல் புத்திரரைச் சந்தித்தார் என்றும், அவர்கள் படும் உபத்திரவங்களைக் கண்ணோக்கிப்பார்த்தார் என்றும், அவர்கள் கேட்டபோது, தலைகுனிந்துத் தொழுதுகொண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் விசுவாசித்தார்கள்; கர்த்தர் இஸ்ரவேல் புத்திரரைச் சந்தித்தார் என்றும், அவர்கள் படும் உபத்திரவங்களைக் கண்ணோக்கிப்பார்த்தார் என்றும், அவர்கள் கேட்டபோது, தலைகுனிந்துத் தொழுதுகொண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் விசுவாசித்தார்கள்; கர்த்தர் இஸ்ரவேல் புத்திரரைச் சந்தித்தார் என்றும், அவர்கள் படும் உபத்திரவங்களைக் கண்ணோக்கிப்பார்த்தார் என்றும், அவர்கள் கேட்டபோது, தலைகுனிந்துத் தொழுதுகொண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்விரண்டு அடையாளங்களையும் அவர்கள் நம்பாமலும், உன்வாக்குக்குச் செவிகொடாமலும் இருப்பார்களானால், அப்பொழுது நீ நதியின் தண்ணீரை மொண்டு நிலத்தில் ஊற்றுவாயாக; நதியில் மொண்ட தண்ணீர் வெட்டாந்தரையிலே இரத்தமாகும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்விரண்டு அடையாளங்களையும் அவர்கள் நம்பாமலும், உன்வாக்குக்குச் செவிகொடாமலும் இருப்பார்களானால், அப்பொழுது நீ நதியின் தண்ணீரை மொண்டு நிலத்தில் ஊற்றுவாயாக; நதியில் மொண்ட தண்ணீர் வெட்டாந்தரையிலே இரத்தமாகும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ோசே கர்த்தரை நோக்கி: ஆண்டவரே, இதற்கு முன்னாவது, தேவரீர் உமது அடியானோடே பேசினதற்குப் பின்னாவது நான் வாக்குவல்லவன் அல்ல; நான் திக்குவாயும் மந்த நாவும் உள்ளவன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ோசே கர்த்தரை நோக்கி: ஆண்டவரே, இதற்கு முன்னாவது, தேவரீர் உமது அடியானோடே பேசினதற்குப் பின்னாவது நான் வாக்குவல்லவன் அல்ல; நான் திக்குவாயும் மந்த நாவும் உள்ளவன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ோசே கர்த்தரை நோக்கி: ஆண்டவரே, இதற்கு முன்னாவது, தேவரீர் உமது அடியானோடே பேசினதற்குப் பின்னாவது நான் வாக்குவல்லவன் அல்ல; நான் திக்குவாயும் மந்த நாவும் உள்ளவன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் அவனை நோக்கி: மனுஷனுக்கு வாயை உண்டாக்கினவர் யார்? ஊமையனையும் செவிடனையும் பார்வையுள்ளவனையும் குருடனையும் உண்டாக்கினவர் யார்? கர்த்தராகிய நான் அல்லவா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் அவனை நோக்கி: மனுஷனுக்கு வாயை உண்டாக்கினவர் யார்? ஊமையனையும் செவிடனையும் பார்வையுள்ளவனையும் குருடனையும் உண்டாக்கினவர் யார்? கர்த்தராகிய நான் அல்லவா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நீ போ; நான் உன் வாயோடே இருந்து, நீ பேசவேண்டியதை உனக்குப் போதிப்பேன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ன்: ஆண்டவரே, நீர் அனுப்பச் சித்தமாயிருக்கிற யாரையாகிலும் அனுப்பும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ன்: ஆண்டவரே, நீர் அனுப்பச் சித்தமாயிருக்கிற யாரையாகிலும் அனுப்பும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மோசேயின் மேல் கோபமூண்டவராகி: லேவியனாகிய ஆரோன் உன் சகோதரன் அல்லவா? அவன் நன்றாய்ப் பேசுகிறவன் என்று அறிவேன்; அவன் உன்னைச் சந்திக்கப் புறப்பட்டு வருகிறான்; உன்னைக் காணும்போது அவன் இருதயம் மகிழ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மோசேயின் மேல் கோபமூண்டவராகி: லேவியனாகிய ஆரோன் உன் சகோதரன் அல்லவா? அவன் நன்றாய்ப் பேசுகிறவன் என்று அறிவேன்; அவன் உன்னைச் சந்திக்கப் புறப்பட்டு வருகிறான்; உன்னைக் காணும்போது அவன் இருதயம் மகிழ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மோசேயின் மேல் கோபமூண்டவராகி: லேவியனாகிய ஆரோன் உன் சகோதரன் அல்லவா? அவன் நன்றாய்ப் பேசுகிறவன் என்று அறிவேன்; அவன் உன்னைச் சந்திக்கப் புறப்பட்டு வருகிறான்; உன்னைக் காணும்போது அவன் இருதயம் மகிழ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அவனோடே பேசி, அவன் வாயில் வார்த்தைகளை போடு; நான் உன் வாயிலும் அவன் வாயிலும் இருந்து, நீங்கள் செய்ய வேண்டியதை உங்களுக்கு உணர்த்து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அவனோடே பேசி, அவன் வாயில் வார்த்தைகளை போடு; நான் உன் வாயிலும் அவன் வாயிலும் இருந்து, நீங்கள் செய்ய வேண்டியதை உங்களுக்கு உணர்த்துவ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உனக்குப் பதிலாக ஜனங்களோடே பேசுவான்; இவ்விதமாய் அவன் உனக்கு வாயாக இருப்பான்; நீ அவனுக்குத் தேவனாக இருப்பாய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உனக்குப் பதிலாக ஜனங்களோடே பேசுவான்; இவ்விதமாய் அவன் உனக்கு வாயாக இருப்பான்; நீ அவனுக்குத் தேவனாக இருப்ப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க் கோலையும் உன் கையிலே பிடித்துக்கொண்டுபோ, இதனால் நீ அடையாளங்களைச் செய்வாய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க் கோலையும் உன் கையிலே பிடித்துக்கொண்டுபோ, இதனால் நீ அடையாளங்களைச் செய்வாய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 தன் மாமனாகிய எத்திரோவினிடத்துக்கு வந்து: நான் எகிப்திலிருக்கிற என் சகோதரரிடத்துக்குத் திரும்பிப்போய், அவர்கள் இன்னும் உயிரோடே இருக்கிறார்களா என்று பார்க்கும்படிப் புறப்பட்டுப்போக உத்தரவு தரவேண்டும் என்றான். அப்பொழுது எத்திரோ மோசேயை நோக்கி: சுகமாய்ப் போய்வாரும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 தன் மாமனாகிய எத்திரோவினிடத்துக்கு வந்து: நான் எகிப்திலிருக்கிற என் சகோதரரிடத்துக்குத் திரும்பிப்போய், அவர்கள் இன்னும் உயிரோடே இருக்கிறார்களா என்று பார்க்கும்படிப் புறப்பட்டுப்போக உத்தரவு தரவேண்டும் என்றான். அப்பொழுது எத்திரோ மோசேயை நோக்கி: சுகமாய்ப் போய்வாரும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 தன் மாமனாகிய எத்திரோவினிடத்துக்கு வந்து: நான் எகிப்திலிருக்கிற என் சகோதரரிடத்துக்குத் திரும்பிப்போய், அவர்கள் இன்னும் உயிரோடே இருக்கிறார்களா என்று பார்க்கும்படிப் புறப்பட்டுப்போக உத்தரவு தரவேண்டும் என்றான். அப்பொழுது எத்திரோ மோசேயை நோக்கி: சுகமாய்ப் போய்வாரும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 கர்த்தர் மீதியானிலே மோசேயை நோக்கி: நீ எகிப்துக்குத் திரும்பிப் போ, உன் பிராணனை வாங்கத்தேடின மனிதர் எல்லாரும் இறந்து போனார்கள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 கர்த்தர் மீதியானிலே மோசேயை நோக்கி: நீ எகிப்துக்குத் திரும்பிப் போ, உன் பிராணனை வாங்கத்தேடின மனிதர் எல்லாரும் இறந்து போனார்கள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மோசே தன் மனைவியையும் தன் பிள்ளைகளையும் கழுதையின் மேல் ஏற்றிக்கொண்டு, எகிப்து தேசத்துக்குத் திரும்பினான்; தேவனுடைய கோலையும் மோசே தன் கையிலே பிடித்துக்கொண்டுபோ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மோசே தன் மனைவியையும் தன் பிள்ளைகளையும் கழுதையின் மேல் ஏற்றிக்கொண்டு, எகிப்து தேசத்துக்குத் திரும்பினான்; தேவனுடைய கோலையும் மோசே தன் கையிலே பிடித்துக்கொண்டுபோ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மோசேயை நோக்கி: நீ எகிப்திலே திரும்பிப் போய்ச் சேர்ந்தபின், நான் உன் கையில் அளித்திருக்கிற அற்புதங்கள் யாவையும் பார்வோனுக்கு முன்பாகச் செய்யும்படி எச்சரிக்கையாயிரு; ஆகிலும், நான் அவன் இருதயத்தைக் கடினப்படுத்துவேன்; அவன் ஜனத்தைப் போகவி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மோசேயை நோக்கி: நீ எகிப்திலே திரும்பிப் போய்ச் சேர்ந்தபின், நான் உன் கையில் அளித்திருக்கிற அற்புதங்கள் யாவையும் பார்வோனுக்கு முன்பாகச் செய்யும்படி எச்சரிக்கையாயிரு; ஆகிலும், நான் அவன் இருதயத்தைக் கடினப்படுத்துவேன்; அவன் ஜனத்தைப் போகவி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மோசேயை நோக்கி: நீ எகிப்திலே திரும்பிப் போய்ச் சேர்ந்தபின், நான் உன் கையில் அளித்திருக்கிற அற்புதங்கள் யாவையும் பார்வோனுக்கு முன்பாகச் செய்யும்படி எச்சரிக்கையாயிரு; ஆகிலும், நான் அவன் இருதயத்தைக் கடினப்படுத்துவேன்; அவன் ஜனத்தைப் போகவி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ீ பார்வோனோடே சொல்லவேண்டியது என்னவென்றால்: இஸ்ரவேல் என்னுடைய குமாரன், என் சேஷ்டபுத்திர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க்கு ஆராதனை செய்யும்படி என் குமாரனை அனுப்பிவிடு என்று கட்டளையிடுகிறேன்; அவனை விடமாட்டேன் என்பாயாகில் நான் உன்னுடைய குமாரனை, உன் சேஷ்ட புத்திரனைச் சங்கரிப்பேன் என்று கர்த்தர் சொன்னார் என்று சொல்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க்கு ஆராதனை செய்யும்படி என் குமாரனை அனுப்பிவிடு என்று கட்டளையிடுகிறேன்; அவனை விடமாட்டேன் என்பாயாகில் நான் உன்னுடைய குமாரனை, உன் சேஷ்ட புத்திரனைச் சங்கரிப்பேன் என்று கர்த்தர் சொன்னார் என்று சொல்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க்கு ஆராதனை செய்யும்படி என் குமாரனை அனுப்பிவிடு என்று கட்டளையிடுகிறேன்; அவனை விடமாட்டேன் என்பாயாகில் நான் உன்னுடைய குமாரனை, உன் சேஷ்ட புத்திரனைச் சங்கரிப்பேன் என்று கர்த்தர் சொன்னார் என்று சொல்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க்கு ஆராதனை செய்யும்படி என் குமாரனை அனுப்பிவிடு என்று கட்டளையிடுகிறேன்; அவனை விடமாட்டேன் என்பாயாகில் நான் உன்னுடைய குமாரனை, உன் சேஷ்ட புத்திரனைச் சங்கரிப்பேன் என்று கர்த்தர் சொன்னார் என்று சொல்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ழியிலே தங்கும் இடத்தில் கர்த்தர் அவனுக்கு எதிர்ப்பட்டு, அவனைக் கொல்லப்பார்த்த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ிப்போராள் கருக்கான ஒரு கல்லை எடுத்து, தன் புத்திரனுடைய நுனித்தோலை அறுத்து, அதை அவன் கால்களுக்கு முன்பாக எறிந்து: நீர் எனக்கு இரத்த சம்பந்தமான புருஷன் என்றா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ிப்போராள் கருக்கான ஒரு கல்லை எடுத்து, தன் புத்திரனுடைய நுனித்தோலை அறுத்து, அதை அவன் கால்களுக்கு முன்பாக எறிந்து: நீர் எனக்கு இரத்த சம்பந்தமான புருஷன் என்றா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ிப்போராள் கருக்கான ஒரு கல்லை எடுத்து, தன் புத்திரனுடைய நுனித்தோலை அறுத்து, அதை அவன் கால்களுக்கு முன்பாக எறிந்து: நீர் எனக்கு இரத்த சம்பந்தமான புருஷன் என்றா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 அவர் அவனை விட்டு விலகினார். அப்பொழுது அவள்: விருத்த சேதனத்தினிமித்தம் நீர் எனக்கு இரத்த சம்பந்தமான புருஷன் என்ற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3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মোশি ঈশ্বরকে বললেন, “কিন্তু আপনি আমাকে পাঠিয়েছেন বললেও ইস্রায়েলের লোকরা তা বিশ্বাস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ইবে না| বরং তারা উল্টে বলবে, ‘প্রভু তোমাকে দর্শন দেন নি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িন্তু প্রভু মোশিকে জিজ্ঞাসা করলেন, “তোমার হাতে ওটা কি?”মোশি উত্তর দিল, “এটা আমার পথ চলার লাঠ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প্রভু বললেন, “ঐ লাঠিকে মাটিতে ছুঁড়ে ফেল|”প্রভুর কথামতো মোশি তার হাতের পথ চলার লাঠিকে মাট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ুঁড়ে ফেলতেই ঐ লাঠি তত্ক্ষনাত্‌ সাপে পরিণত হল| মোশি তা দেখে ভয়ে পালাতে যাচ্ছে দ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প্রভু হারোণকে বললেন, “মরুপ্রান্তরে গিয়ে মোশির সঙ্গে দেখা করো|” প্রভুর কথামতো হারোণ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বতে গিয়ে মোশির সঙ্গে দেখা করে তাকে চুম্বন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প্রভু য়ে সব কথা বলবার জন্য মোশিকে পাঠিয়েছিলেন এবং প্রভুই য়ে তাকে পাঠিয়েছেন তা প্রমাণ কর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য়ে সব অলৌকিক কাজ করতে বলেছিলেন তার সম্বন্ধে, সবই মোশি হারোণকে জানাল| প্রভু যা বলেছেন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কিছু মোশি হারোণকে খুলে ব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মোশিকে বললেন: “যাও কাছে গিয়ে সাপটিকে লেজের দিক থেকে ধরো|”সুতরাং মোশি সাপটির লেজ ধ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ঝোলাতেই দেখল সাপটি আবার লাঠিতে পরিণ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 প্রভু বললেন, “লাঠি দিয়ে এই চমত্কারিত্ব দেখলেই লোকরা বিশ্বাস করবে য়ে তুমি প্রভু,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বপুরুষের ঈশ্বরের দেখা পেয়েছ| দেখা পেয়েছ অব্রাহাম, ইসহাক এবং যাকোবের ঈশ্বরে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সুতরাং মোশি এবং হারোণ ইস্রায়েলের লোকদের মধ্যে প্রবীণ ব্যক্তিদের একত্র করার জন্য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পর প্রভু মোশিকে বললেন, “আমি তোমাকে আরও একটি প্রমাণ দেব| আলখাল্লার নীচে হাত রাখো|”তাই মোশ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লখাল্লা খুলে হাত ভেতরে রাখলো| তারপর সে তার হাত বের করে দেখল হাতটি শ্বেতীতে ভর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প্রভু বললেন, “এবার আবার আলখাল্লার ভেতরে হাত ঢুকিয়ে দাও|” তাই মোশি আবার তার হাত আলখাল্ল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েতরে ঢুকিয়ে দিল এবং তা বের করে আনার পর মোশি দেখল তার হাত আবার আগের মতোই স্বাভাবিক সুন্দর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পর প্রভু বললেন, “যদি লোকরা লাঠিকে সাপ বানানোর কীর্তি দেখার পরও তোমাকে বিশ্বাস না করে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তের ব্যাপারটি দেখাবে| তখন তোমাকে তারা বিশ্বা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খন হারোণ সেই কথাগুলো বলল য়েগুলো প্রভু মোশিকে বলতে বলেছিলেন| আর মোশি লোকদের সামনে সেই সকল চিহ্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্য়্য় করে দেখ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ার ফলে লোকরা বিশ্বাস করল য়ে প্রভু মোশিকে পাঠিয়েছেন| একই সঙ্গে ইস্রায়েলের লোকরা জানল য়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তাদের দুঃখ দুর্দশা দেখে তাদের সাহায্যে এগিয়ে এসেছেন| তাই তারা সকলে নতজানু হয়ে ঈশ্বরের উপাস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লাগ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দি এই দুটো প্রমাণ দেখানোর পরও লোকরা তোমাকে বিশ্বাস না করে তাহলে নীলনদ থেকে সামান্য জল নেবে|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ল মাটিতে ঢালবে এবং জল মাটিকে স্পর্শ করার সঙ্গে সঙ্গে তা রক্তে পরিণত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মোশি প্রভুর উদ্দেশ্যে বললেন, “কিন্তু প্রভু আমি তো একজন চতুর বক্তা নই| আমি কোনোকালেই সাজি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ুছিযে কথা বলতে পারি না| এবং এখনও আপনার সঙ্গে কথা বলার পরেও আমি সুবক্তা হতে পারি নি| আপনি জানেন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ধীরে ধীরে কথা বলি এবং কথা বলার সময় ভাল ভাল শব্দ চযন করতে পারি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খন প্রভু তাকে বললেন, “মানুষের মুখ কে সৃষ্টি করেছে? এবং কে একজন মানুষকে বোবা ও কালা তৈরী করে? 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কে অন্ধ তৈরী করে? কে মানুষকে দৃষ্টিশক্তি দেয়? আমি যিহোবা| আমিই একমাত্র এইসব করতে পা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ুতরাং যাও| যখন তুমি কথা বলবে তখন আমি তোমায় কথা বলতে সাহায্য করব| আমিই তোমার মুখে শব্দ জোগা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বু মোশি বলল, “হে আমার প্রভু, আমার একটাই অনুরোধ, আপনি এই কাজের জন্য অন্য একজনকে মনোনীত করু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ন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মোশির প্রতি প্রভু তখন ক্রুদ্ধ হয়ে বললেন, “বেশ! তাহলে তোমাকে সাহায্য করার জন্য আমি তোমার ভ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রোণকে তোমার সঙ্গে দিচ্ছি| হারোণ লেবীয় পরিবারের সন্তান এবং সে বেশ ভাল বক্তা| হারোণ ইতিমধ্যেই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দেখা করার জন্য আসছে| এবং সে তোমাকে দেখে খুশী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হারোণ তোমার সঙ্গে ফরৌণের কাছে যাবে| তোমাদের কি বলতে হবে তা আমি বলে দেব| কি করতে হবে তা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শিখিযে দেব এবং তুমি তা হারোণকে বল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োমার হয়ে হারোণ লোকদের সঙ্গে কথা বলবে| তুমি হবে তার কাছে ঈশ্বরের মতো| আর হারোণ হবে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খপা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ুতরাং যাও এবং সঙ্গে তোমার পথ চলার লাঠি নাও| আমি য়ে তোমার সঙ্গে আছি তা প্রমাণ করার জন্য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চিহ্ন-কার্য়্য়গুলি দেখা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মোশি তখন তার শ্বশুর যিথ্রোর কাছে ফিরে গেল| মোশি তার শ্বশুরকে বলল, “অনুগ্রহ করে আমাকে মিশরে ফ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তে দিন| আমি দেখতে চাই আমার লোকরা এখনও সেখানে বেঁচে আছি কিনা|”যিথ্রো তার জামাতা মোশিক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নিশ্চয়ই! আশা করি তুমি সেখানে ভালোভাবেই পৌঁছ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মিদিয়নে থাকাকালীন প্রভু মোশিকে বললেন, “মিশরে ফিরে যাওয়া এখন তোমার পক্ষে ভাল| কারণ যারা তো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তে চেযেছিল তারা এখন কেউ বেঁচে নে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ুতরাং মোশি তখন তার স্ত্রী ও ছেলেমেয়েদের গাধার পিঠে চাপিয়ে মিশরে প্রত্যাবর্তন করল| সঙ্গ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পথ চলার লাঠিও নিল| এটা সেই পথ চলার লাঠি যাতে রযেছে ঈশ্বরের অলৌকিক শক্ত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মিশরে আসার পথে প্রভু মোশির সঙ্গে কথা বলেছিলেন| তিনি বলেছিলেন, “আমি তোমাকে অলৌকিক কাজ দেখানোর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শক্তি দিয়েছি সেগুলো সব ফরৌণের সঙ্গে কথা বলার সময় তার সামনে করে দেখাবে| কিন্তু আমি ফরৌণ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গুঁয়ে এবং জেদী করে তুলব| সে লোকদের কিছুতেই ছেড়ে দে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খন তুমি ফরৌণকে বলব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্রভু বলেছেন, ‘ইস্রায়েল হল আমার প্রথমজাত পুত্র সন্তান| এই প্রথমজাত সন্তান একটি পরিব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মেছিল| অতীত দিনে এই প্রথমজাত সন্তানের গুরুত্ব ছিল অসীম| এবং আমি তোমাকে বলছি আমার পুত্রক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াসনার জন্য ছেড়ে দাও| তুমি যদি ইস্রায়েলকে ছেড়ে দিতে অস্বীকার করো তাহলে আমি তোমার প্রথমজাত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ানকে হত্যা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মিশরে ফেরার পথে মোশি একটি পান্থশালায় রাত্রিযাপন করছিল| তখন প্রভু তাকে হত্যা করতে চেষ্টা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িন্তু সিপ্পোরা একটা ধারালো পাথরের ছুরি দিয়ে তার পুত্রের সুন্নত্‌ করল| এবং সুন্নত্‌ এর চামড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চামড়াটি লিঙ্গের মুখ থেকে ছিঁড়ে বেরিয়েছিল|) মোশির পায়ে ছোঁযাল| তারপর সে মোশিকে বলল, “আম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রক্তের স্বামী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সিপ্পোরা একথা বলেছিল কারণ তার ছেলের সুন্নত্‌ তাকে করতেই হত| তাই সে তাদের কাছ থেকে সরে এ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2026-10-20T02:57:38Z</dcterms:created>
  <dcterms:modified xsi:type="dcterms:W3CDTF">2026-10-20T02:57:38Z</dcterms:modified>
  <dc:title>যাত্রাফল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