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presProps" Target="presProps.xml"/>
  <Relationship Id="rId25" Type="http://schemas.openxmlformats.org/officeDocument/2006/relationships/viewProps" Target="viewProps.xml"/>
  <Relationship Id="rId26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61396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77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ஆராதிக்கக் கூடினோ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77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ஆர்ப்பரித்துப் பாடிடுவோ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77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வல்ல இயேசு நம் தேவ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77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்றென்றும் அவர் நல் தேவ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77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ேவ வாசஸ்தலம் என்றும் இன்பமானத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77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மகிமை தேவன் கிறிஸ்து இயேசு பிரசன்னம் இங்க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77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மகிமை மகிமையே என் மனம் பாடுதே -2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77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மக்கள் மத்தியில் என்றும் மகிழ்ச்சி பொங்குத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77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சீயோன் பெலனே வெற்றி சிகரம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77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சேனைகளின் கர்த்தர் இயேசு கிரியை செய்கிறா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77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ஜீவன் பெலனும் நல் ஆசீர்வாதம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77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ித்திய ஜீவன் இன்றும் என்னில் ஓங்கி நிற்குத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77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ர்த்தர் சமூகம் என் வாழ்வின் மேன்மைய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77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ர்த்தர் இயேசு ராஜன் என்றும் உயர்ந்து நிற்கிறா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77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ல்லேலூயா என் ஆவி பாடுத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77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ஆராதனை அழகு என்னை கவர்ந்து கொண்டத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77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ேவ சாயல் சபையில் தோன்றுத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77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ேவர் நடுவில் இயேசு நியாயம் செய்கிறா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77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ேவ சேவையே என் கெம்பீர சேவ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77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ேவ ஆவியில் நிறைந்து நானும் ஆடிப்பாடுவே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77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0">
  <a:themeElements>
    <a:clrScheme name="Theme3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2026-09-16T22:28:14Z</dcterms:created>
  <dcterms:modified xsi:type="dcterms:W3CDTF">2026-09-16T22:28:14Z</dcterms:modified>
  <dc:title>துதிப் பாடல்கள் : 277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