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மேல் மனமிர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ாவம் செய்தேன் உம்மை நோகச் செய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ேடாமல் வாழ்ந்து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மறுதலித்தேன் பின் வாங்கிப் போ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்லமை இழந்தேன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 வேளையிலே மனம் துவண்டு போ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ினையாது தூரப்போ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ியாயம் செய்தேன், கடும் கோபம்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் வாழ்வைக் கெடுத்தேன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 (2)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2026-11-01T07:48:13Z</dcterms:created>
  <dcterms:modified xsi:type="dcterms:W3CDTF">2026-11-01T07:48:13Z</dcterms:modified>
  <dc:title>துதிப் பாடல்கள் : 526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