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யம் ஆனவ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தத்துவமோ காணாது தோள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ிவைக்கப் பழந்துணியோ இ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ங்கப்புல் அண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தூதர் இதோ சிறப்புடன் ப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கக் கோனர் காணவர இ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ஆவாரோ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 இவர் ஆரோ ஆர் இவர் ஆ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 இவர் பரன் வார்த்தை மாமி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னர் இவ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ர் ஐந்து குணம் இல்லாதோர் போ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ஓர் எளிய கன்னிகை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ர் ஆன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ில் ஓர் இடமும் உகந்திட இல்ல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அல்லாக் குடியிற் பிறந்தார் அ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2026-07-31T14:54:42Z</dcterms:created>
  <dcterms:modified xsi:type="dcterms:W3CDTF">2026-07-31T14:54:42Z</dcterms:modified>
  <dc:title>துதிப் பாடல்கள் : 251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