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ஞ்சத்திலே உண்மையுள்ளவன் அநேகத்திலும் உண்மையுள்ளவனாயிருக்கிறான், கொஞ்சத்திலே அநீதியுள்ளவன் அநேகத்திலும் அநீதியுள்ளவனாய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ஞ்சத்திலே உண்மையுள்ளவன் அநேகத்திலும் உண்மையுள்ளவனாயிருக்கிறான், கொஞ்சத்திலே அநீதியுள்ளவன் அநேகத்திலும் அநீதியுள்ளவனாயிரு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ீதியான உலகப்பொருளைப்பற்றி நீங்கள் உண்மையாயிராவிட்டால், யார் உங்களை நம்பி உங்களிடத்தில் மெய்யான பொருளை ஒப்புவிப்பார்கள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ீதியான உலகப்பொருளைப்பற்றி நீங்கள் உண்மையாயிராவிட்டால், யார் உங்களை நம்பி உங்களிடத்தில் மெய்யான பொருளை ஒப்புவிப்பா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றொருவனுடைய காரியத்தில் நீங்கள் உண்மையுள்ளவர்களாயிராவிட்டால், உங்களுக்கு யாதொன்றைச் சொந்தமாகக் கொடுப்பவர் யார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றொருவனுடைய காரியத்தில் நீங்கள் உண்மையுள்ளவர்களாயிராவிட்டால், உங்களுக்கு யாதொன்றைச் சொந்தமாகக் கொடுப்பவர் யா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களையெல்லாம் பொருளாசைக்காரராகிய பரிசேயரும் கேட்டு, அவரைப் பரியாசம்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மனுஷர்முன்பாக உங்களை நீதிமான்களாகக் காட்டுகிறீர்கள், தேவனோ உங்கள் இருதயங்களை அறிந்திருக்கிறார்; மனுஷருக்குள்ளே மேன்மையாக எண்ணப்படுகிறது தேவனுக்கு முன்பாக அருவருப்ப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மனுஷர்முன்பாக உங்களை நீதிமான்களாகக் காட்டுகிறீர்கள், தேவனோ உங்கள் இருதயங்களை அறிந்திருக்கிறார்; மனுஷருக்குள்ளே மேன்மையாக எண்ணப்படுகிறது தேவனுக்கு முன்பாக அருவருப்ப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ேதத்தில் ஒரு எழுத்தின் உறுப்பு அவமாய்ப் போவதைப்பார்க்கிலும், வானமும் பூமியும் ஒழிந்துபோவது எளித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மனைவியைத் தள்ளிவிட்டு, வேறொருத்தியை விவாகம்பண்ணுகிறவன் விபசாரஞ்செய்கிறான், புருஷனாலே தள்ளப்பட்டவளை விவாகம்பண்ணுகிறவனும் விபசாரஞ்செய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மனைவியைத் தள்ளிவிட்டு, வேறொருத்தியை விவாகம்பண்ணுகிறவன் விபசாரஞ்செய்கிறான், புருஷனாலே தள்ளப்பட்டவளை விவாகம்பண்ணுகிறவனும் விபசாரஞ்செய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சுவரியமுள்ள ஒரு மனுஷன் இருந்தான்; அவன் இரத்தாம்பரமும் விலையேறப்பெற்ற வஸ்திரமும் தரித்து, அநுதினமும் சம்பிரமமாய் வாழ்ந்துகொண்ட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சுவரியமுள்ள ஒரு மனுஷன் இருந்தான்; அவன் இரத்தாம்பரமும் விலையேறப்பெற்ற வஸ்திரமும் தரித்து, அநுதினமும் சம்பிரமமாய் வாழ்ந்துகொண்ட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 தம்முடைய சீஷர்களை நோக்கி: ஐசுவரியவானாகிய ஒரு மனுஷனுக்கு ஒரு உக்கிராணக்காரன் இருந்தான்; அவன் தன் எஜமானுடைய ஆஸ்திகளை அழித்துப்போடுகிறதாக எஜமானுக்கு அறிவிக்க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 தம்முடைய சீஷர்களை நோக்கி: ஐசுவரியவானாகிய ஒரு மனுஷனுக்கு ஒரு உக்கிராணக்காரன் இருந்தான்; அவன் தன் எஜமானுடைய ஆஸ்திகளை அழித்துப்போடுகிறதாக எஜமானுக்கு அறிவி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 தம்முடைய சீஷர்களை நோக்கி: ஐசுவரியவானாகிய ஒரு மனுஷனுக்கு ஒரு உக்கிராணக்காரன் இருந்தான்; அவன் தன் எஜமானுடைய ஆஸ்திகளை அழித்துப்போடுகிறதாக எஜமானுக்கு அறிவிக்க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ாசரு என்னும் பேர்கொண்ட ஒரு தரித்திரனும் இருந்தான்; அவன் பருக்கள் நிறைந்தவனாய், அந்த ஐசுவரியவானுடைய வாசலருகே கிட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ாசரு என்னும் பேர்கொண்ட ஒரு தரித்திரனும் இருந்தான்; அவன் பருக்கள் நிறைந்தவனாய், அந்த ஐசுவரியவானுடைய வாசலருகே கிட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ஜமான் அவனை வரவழைத்து: உன்னைக்குறித்து நான் இப்படிக் கேள்விப்படுகிறதென்ன? உன் உக்கிராணக் கணக்கை யொப்புவி, இனி நீ உக்கிராணக்காரனாயிருக்கக்கூடாத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ஜமான் அவனை வரவழைத்து: உன்னைக்குறித்து நான் இப்படிக் கேள்விப்படுகிறதென்ன? உன் உக்கிராணக் கணக்கை யொப்புவி, இனி நீ உக்கிராணக்காரனாயிருக்கக்கூடாத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மேஜையிலிருந்து விழுந் துணிக்கைகளாலே தன் பசியை ஆற்ற ஆசையாயிருந்தான்; நாய்கள் வந்து அவன் பருக்களை நக்க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மேஜையிலிருந்து விழுந் துணிக்கைகளாலே தன் பசியை ஆற்ற ஆசையாயிருந்தான்; நாய்கள் வந்து அவன் பருக்களை நக்க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க்கிராணக்காரன்: நான் என்ன செய்வேன், என் எஜமான் உக்கிராண விசாரிப்பிலிருந்து என்னைத் தள்ளிப்போடுகிறானே; கொத்துகிறதற்கு எனக்குப் பெலனில்லை, இரக்கவும் வெட்கப்பட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க்கிராணக்காரன்: நான் என்ன செய்வேன், என் எஜமான் உக்கிராண விசாரிப்பிலிருந்து என்னைத் தள்ளிப்போடுகிறானே; கொத்துகிறதற்கு எனக்குப் பெலனில்லை, இரக்கவும் வெட்கப்பட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ரித்திரன் மரித்து, தேவதூதரால் ஆபிரகாமுடைய மடியிலே கொண்டுபோய் விடப்பட்டான்; ஐசுவரியவானும் மரித்து அடக்கம் பண்ணப்ப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ரித்திரன் மரித்து, தேவதூதரால் ஆபிரகாமுடைய மடியிலே கொண்டுபோய் விடப்பட்டான்; ஐசுவரியவானும் மரித்து அடக்கம் பண்ணப்ப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ாண விசாரிப்பைவிட்டு நான் தள்ளப்படும்போது, என்னைத் தங்கள் வீடுகளில் ஏற்றுக்கொள்வார் உண்டாகும்படி செய்யவேண்டியது இன்னதென்று எனக்குத் தெரியவந்தது, என்று தனக்குள்ளே சொல்லிக்கொண்ட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ாண விசாரிப்பைவிட்டு நான் தள்ளப்படும்போது, என்னைத் தங்கள் வீடுகளில் ஏற்றுக்கொள்வார் உண்டாகும்படி செய்யவேண்டியது இன்னதென்று எனக்குத் தெரியவந்தது, என்று தனக்குள்ளே சொல்லிக்கொண்டு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லே அவன் வேதனைப்படுகிறபோது, தன் கண்களை ஏறெடுத்து, தூரத்திலே ஆபிரகாமையும் அவன் மடியிலே லாசருவையும் கண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லே அவன் வேதனைப்படுகிறபோது, தன் கண்களை ஏறெடுத்து, தூரத்திலே ஆபிரகாமையும் அவன் மடியிலே லாசருவையும் கண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எஜமானிடத்தில் கடன்பட்டவர்களை ஒவ்வொருவனாக வரவழைத்து: முதலாவது வந்தவனை நோக்கி: நீ என் எஜமானிடத்தில் பட்ட கடன் எவ்வளவ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எஜமானிடத்தில் கடன்பட்டவர்களை ஒவ்வொருவனாக வரவழைத்து: முதலாவது வந்தவனை நோக்கி: நீ என் எஜமானிடத்தில் பட்ட கடன் எவ்வளவ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வுமல்லாமல், இவ்விடத்திலிருந்து உங்களிடத்திற்குக் கடந்துபோகவும், அவ்விடத்திலிருந்து எங்களிடத்திற்குக் கடந்துவரவும் மனதுள்ளவர்களுக்குக் கூடாதபடிக்கு, எங்களுக்கும் உங்களுக்கும் நடுவே பெரும்பிளப்பு உண்டாக்கப்பட்டிக்கிறது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வுமல்லாமல், இவ்விடத்திலிருந்து உங்களிடத்திற்குக் கடந்துபோகவும், அவ்விடத்திலிருந்து எங்களிடத்திற்குக் கடந்துவரவும் மனதுள்ளவர்களுக்குக் கூடாதபடிக்கு, எங்களுக்கும் உங்களுக்கும் நடுவே பெரும்பிளப்பு உண்டாக்கப்பட்டிக்கிறது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ப்படியானால், தகப்பனே, எனக்கு ஐந்து பேர் சகோதரருண்டு, அவர்களும் வேதனையுள்ள இந்த இடத்துக்கு வராதபடி, அவன் போய் அவர்களுக்குச் சாட்சியாக அறிவிக்கும் பொருட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அவனை என் தகப்பன் வீட்டுக்கு அனுப்பும்படி உம்மை வேண்டிக்கொள்ளுகிற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காம் அவனை நோக்கி: அவர்களுக்கு மோசேயும் தீர்க்கதரிசிகளும் உண்டு, அவர்களுக்கு அவர்கள் செவிகொடுக்கட்ட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காம் அவனை நோக்கி: அவர்களுக்கு மோசேயும் தீர்க்கதரிசிகளும் உண்டு, அவர்களுக்கு அவர்கள் செவிகொடுக்கட்டு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அப்படியல்ல, தகப்பனாகிய ஆபிரகாமே, மரித்தோரிலிருந்து ஒருவன் அவர்களிடத்திற்குப் போனால் மனந்திரும்புவார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அப்படியல்ல, தகப்பனாகிய ஆபிரகாமே, மரித்தோரிலிருந்து ஒருவன் அவர்களிடத்திற்குப் போனால் மனந்திரும்புவார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அவர்கள் மோசேக்கும் தீர்க்கதரிசிகளுக்கும் செவிகொடாவிட்டால், மரித்தோரிலிருந்து ஒருவன் எழுந்துபோனாலும், நம்பமாட்டார்களென்று சொன்னா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அவர்கள் மோசேக்கும் தீர்க்கதரிசிகளுக்கும் செவிகொடாவிட்டால், மரித்தோரிலிருந்து ஒருவன் எழுந்துபோனாலும், நம்பமாட்டார்களென்று சொன்னா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: நூறுகுடம் எண்ணெய் என்றான். அப்பொழுது உக்கிராணக்காரன் அவனை நோக்கி: நீ உன் சீட்டை வாங்கி, உட்கார்ந்து, ஐம்பது என்று சீக்கிரமாய் எழுது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: நூறுகுடம் எண்ணெய் என்றான். அப்பொழுது உக்கிராணக்காரன் அவனை நோக்கி: நீ உன் சீட்டை வாங்கி, உட்கார்ந்து, ஐம்பது என்று சீக்கிரமாய் எழுது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ன் வேறொருவனை நோக்கி: நீ பட்ட கடன் எவ்வளவு என்றான். அவன்: நூறு கலம் கோதுமை என்றான். அப்பொழுது அவன்: நீ உன் சீட்டைவாங்கி, எண்பது என்று எழுது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ன் வேறொருவனை நோக்கி: நீ பட்ட கடன் எவ்வளவு என்றான். அவன்: நூறு கலம் கோதுமை என்றான். அப்பொழுது அவன்: நீ உன் சீட்டைவாங்கி, எண்பது என்று எழுது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ன் வேறொருவனை நோக்கி: நீ பட்ட கடன் எவ்வளவு என்றான். அவன்: நூறு கலம் கோதுமை என்றான். அப்பொழுது அவன்: நீ உன் சீட்டைவாங்கி, எண்பது என்று எழுது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ீதியுள்ள உக்கிராணக்காரன் புத்தியாய்ச் செய்தான் என்று எஜமான் கண்டு, அவனை மெச்சிக்கொண்டான். இவ்விதமாய் ஒளியின் பிள்ளைகளைப்பார்க்கிலும் இந்தப் பிரபஞ்சத்தின் பிள்ளைகள் தங்கள் சந்ததியில் அதிக புத்திமான்களாயிருக்கி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ீதியுள்ள உக்கிராணக்காரன் புத்தியாய்ச் செய்தான் என்று எஜமான் கண்டு, அவனை மெச்சிக்கொண்டான். இவ்விதமாய் ஒளியின் பிள்ளைகளைப்பார்க்கிலும் இந்தப் பிரபஞ்சத்தின் பிள்ளைகள் தங்கள் சந்ததியில் அதிக புத்திமான்களாயிருக்கி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ுக்குச் சொல்லுகிறேன், நீங்கள் மாளும்போது உங்களை நித்தியமான வீடுகளிலே ஏற்றுக்கொள்வாருண்டாகும்படி, அநீதியான உலகப்பொருளால் உங்களுக்குச் சிநேகிதரைச் சம்பாதிய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ுக்குச் சொல்லுகிறேன், நீங்கள் மாளும்போது உங்களை நித்தியமான வீடுகளிலே ஏற்றுக்கொள்வாருண்டாகும்படி, அநீதியான உலகப்பொருளால் உங்களுக்குச் சிநேகிதரைச் சம்பாதிய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માણસ નાની વસ્તુઓમાં વિશ્વાસુ માલૂમ પડે છે તે મોટી બાબતોમાં પણ વિશ્વાસુ રહેવાનો, પણ જે વ્ય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ની વસ્તુઓમાં અપ્રામાણિક છે તે મોટી વસ્તુઓમાં પણ અપ્રામાણિક રહેવાન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ો તમે જગતનાં ધન સંબંધી અવિશ્વાસુ હશો તો ખરા ધન (સ્વર્ગીય) માટે તમારો વિશ્વાસ કેવી રીતે રા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જો તમે બીજાની માલિકીની સંપત્તિ સંબંધી વિશ્વાસુ ન રહો તો તમને તમારુંજે છે તે કેવી રીતે સોં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કોઈ પણ ચાકર એક સાથે એક જ સમયે બે ધણીઓની સેવા કરી શકે નહિ. તે ચાકર એક ધણીનો તિરસ્કાર કર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ધણીને પ્રેમ કરશે અથવા તે એક ધણીને વફાદાર રહેશે અને બીજાની પરવા કરશે નહિ. તમે એક સાથે દેવ અને ધ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નેની સેવા કરી શક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ફરોશીઓ આ બધી વાતો ધ્યાનથી સાંભળતા હતા. ફરોશીઓએ ઈસુની ટીકા કરી કારણ કે તેઓ પૈસાને ચાહ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ઈસુએ ફરોશીઓને કહ્યું, “તમારી જાતને તમે લોકો સામે સારી દેખાડો છો. પણ દેવ જાણે છે કે ખરેખર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્રદયમાં શું છે જે કંઈ લોકોની દષ્ટિએ મહત્વનું છે તે દેવની આગળ તો ધિક્કારને પ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લોકોએ મૂસાના નિયમો અને પ્રબોધકોના ઉપદેશો પ્રમાણે જીવવું જોઈએ. એવું દેવે ઈચ્છયું. પણ યોહ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પ્તિસ્ત આવ્યો તે સમયથી દેવના રાજ્યની સુવાર્તા પ્રગટ કરવામાં આવી રહી છે. ઘણા લોકો દેવના રાજ્ય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વેશવા ખૂબ પ્રયત્નો કરી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કાશ અને પૃથ્વી માટે જતાં રહેવું વધારે સરળ છે પરંતુ શાસ્ત્રની એક પણ માત્રા બદલી શકાશે નહિ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જો કોઈ માણસ પોતાની પત્નીને છૂટાછેડા આપીને બીજી કોઈ સ્ત્રીને પરણે છે, તે વ્યભિચારના પાપ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ષિત છે. અને કોઈ માણસ છૂટાછેડા લીધેલી સ્ત્રીને પરણે છે તે પણ વ્યભિચાર માટે દોષિ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ઈસુએ કહ્યું, “એક ધનવાન માણસ હતો જે હંમેશા સૌથી સુંદર વસ્ત્રો પહેરતો. તે એટલો ધનવાન હતો કે રો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બ વૈભવવિલાસ અને મિજબાનીઓ રાખવા સમર્થ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એ તેના શિષ્યોને કહ્યું, “એક ધનવાન માણસ હતો. આ ધનવાન માણસે તેના વ્યાપારની દેખરેખ રાખવા માટ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ભારી રાખ્યો હતો. પાછળથી તે ધનવાન માણસને ખાનગીમાં જણાવવામાં આવ્યું હતું કે તેનો કારભારી તેને છેત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ં લાજરસ નામનો ખૂબ ગરીબ માણસ પણ હતો. લાજરસના આખા શરીર પર ફોલ્લા હતા. લાજરસ વારંવાર તે ધનવ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ા દરવાજા આગળ પડ્યો રહે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તેણે તેને અંદર બોલાવ્યો. અને તેને કહ્યું; ‘મેં તારા વિષે ખરાબ વાતો સાંભળી છે. તેં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ૈસાનું શું કર્યુ છે તેનો હિસાબ મને આપ. હવે તું મારો કારભારી રહી શકીશ નહ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ધનવાન માણસના મેજ પરથી ખાતાં ખાતાં નીચે પડેલા ટુકડાઓ ખાઇને પોતાની ભૂખ સંતોષતો. કૂતરા પણ આવત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ફોલ્લા ચાટ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તે કારભારીએ તેની જાતે વિચાર્યુ, ‘હું શું કરું? મારો ધણી મારી પાસેથી કારભાર લઈ લે છે. હું ખોદ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શકું તેટલો શક્તિશાળી નથી. ભીખ માંગવામાં મને શરમ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પછીથી લાજરસ મૃત્યુ પામ્યો. દૂતોએ લાજરસને લઈને ઈબ્રાહિમની ગોદમાં મૂક્યો. તે ધનવાન માણસ પણ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ો. અને તેને દાટ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જાણું છું કે હું શું કરીશ! હું એવું કંઈ કરીશ કે જેથી હું જ્યારે મારી નોકરી ગુમાવું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લોકો મને તેઓના ઘરે આવકાર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ને હાદેસમાં મોકલવામાં આવ્યો અને ત્યાં ઘણી પીડા ભોગવવી પડી. તે ધનવાન માણસે દૂરથી ઈબ્રાહિ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જરસ સાથે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ેથી કારભારીએ દરેક દેણદારને જેઓને માથે ધણીનું દેવું હતુ તેઓને બોલાવ્યા. તેણે પહેલા માણસ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‘તારે મારા માલિકનું કેટલું દેવું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ણે બૂમ પાડી, ‘ઈબ્રાહિમ બાપ, મારા પર દયા કર. લાજરસને મોકલ કે તે પોતાની આંગળીનું ટેરવું પાણ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ળીને મારી જીભને ઠંડી કરે; કારણ કે હું આગમાં પીડા ભોગવ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પણ ઈબ્રાહિમે કહ્યું; દીકરા, યાદ કર જ્યારે તું જીવતો હતો ત્યારે તારી પાસે જીવનમાં બધી જ સ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 હતી. પણ લાજરસના જીવનમાં તો બધું જ ખરાબ હતું. હવે લાજરસ અહીં દિલાસો પામે છે, અને તું પી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ગ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દુપરાંત અમારી અને તારી વચ્ચે એક મોટી ખાઈ છે. કોઈ માણસ તેને ઓળંગીને તને મદદ કરવા આવ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ોઈ વ્યક્તિ ત્યાંથી અહી અમારી બાજુ આવી શકશે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ધનવાન માણસે કહ્યું, ‘પછી કૃપા કરીને પિતા ઈબ્રાહિમ, લાજરસને મારા પિતાને ઘરે પૃથ્વી પર મોક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રે પાંત ભાઈઓ છે. લાજરસ મારા ભાઈઓને ચેતવણી આપી શકે, જેથી તેઓને આ વેદનાની ભૂમિ પર આવવું ના પડ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પણ ઈબ્રાહિમે કહ્યું, ‘તેઓની પાસે મૂસાનો નિયમ અને પ્રબોધકોના લખાણો વાંચવા માટે છે. તેમને તે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ીખવા દ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પરંતુ ધનવાન માણસે કહ્યું; ના ઈબ્રાહિમ બાપ! જો કોઈ મરણ પામેલામાંથી તેઓની પાસે આવે, તો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શે અને પસ્તાવો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પણ ઈબ્રાહિમે તેને કહ્યું; ‘ના! જો તારા ભાઈઓ મૂસા તથા પ્રબોધકોનું ધ્યાનથી સાંભળતા ના હોય તો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મૂએલામાંથી કોઈ તેઓની પાસે આવે તો પણ તેઓનું સાંભળશે નહિ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માણસે ઉત્તર આપ્યો; ‘મારે તેમનું 8,000 પૌંડ ઓલિવ તેલનું દેવું છે.’ કારભારીએ તેને કહ્યું; ‘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ું તારું બીલ, જલ્દી બેસી જા, અને બીલની રકમ ઓછી કર, 4,000 પૌંડ લખ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પછી કારભારીએ બીજા માણસને કહ્યું, ‘તારે મારા ધણીનું દેવું કેટલું છે?’ તે માણસ બોલ્યો; ‘મારે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,000 પૌંડ ઘઉનું દેવું છે.’ પછી કારભારીએ તેને કહ્યું, ‘આ રહ્યું, તારું બીલ તું તેને ઓછું કર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50,000પૌંડ લખ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પાછળથી ધણીએ તે અપ્રામાણિક કારભારીને કહ્યું કે તેણે ચતુરાઇથી કામ કર્યુ છે, હા, દુન્યવી માણસ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ના અજવાળાના લોકો કરતાં તેઓના ધંધામાં વધારે ચતુર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હું તમને કહું છું, આ દુનિયામાં અહીં તમારી પાસે જે કંઈ છે તેનો ઉપયોગ કરી દેવ સાથે મિત્રો કરી લ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જ્યારે તે થઈ રહે ત્યારે તે ઘરમાં તેને કાયમ આવકાર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2026-10-20T03:01:05Z</dcterms:created>
  <dcterms:modified xsi:type="dcterms:W3CDTF">2026-10-20T03:01:05Z</dcterms:modified>
  <dc:title>લૂક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