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க்கிரகங்களுக்குப் படைக்கப்பட்டவைகளைக்குறித்த விஷயத்தில், நம்மெல்லாருக்கும் அறிவு உண்டென்று நமக்குத் தெரியுமே. அறிவு இறுமாப்பை உண்டாக்கும், அன்போ பக்திவிருத்தியை உண்டா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தான் ஏதேனும் ஒன்றை அறிந்தவனென்று எண்ணிக்கொள்வானானால், ஒன்றையும் அறியவேண்டியபிரகாரமாக அவன் இன்னும் அறிய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தான் ஏதேனும் ஒன்றை அறிந்தவனென்று எண்ணிக்கொள்வானானால், ஒன்றையும் அறியவேண்டியபிரகாரமாக அவன் இன்னும் அறிய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ில் அன்புகூருகிறவனெவனோ, அவன் தேவனால் அறியப்பட்டிருக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ிக்கிரகங்களுக்குப் படைக்கப்பட்டவைகளைப் புசிக்கிற விஷயத்தைப்பற்றி, உலகத்திலே விக்கிரகமானது ஒன்றுமில்லையென்றும் ஒருவரேயன்றி வேறொரு தேவன் இல்லையென்றும் அறிந்த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த்திலேயும் பூமியிலேயும் தேவர்கள் என்னப்படுகிறவர்கள் உண்டு; இப்படி அநேக தேவர்களும் அநேக கர்த்தாக்களும் உண்டாயிருந்த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தாவாகிய ஒரே தேவன் நமக்குண்டு, அவராலே சகலமும் உண்டாயிருக்கிறது; அவருக்கென்று நாமும் உண்டாயிருக்கிறோம். இயேசுகிறிஸ்து என்னும் ஒரே கர்த்தரும் நமக்குண்டு; அவர்மூலமாய்ச் சகலமும் உண்டாயிருக்கிறது, அவர் மூலாய் நாமும் உண்ட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, இந்த அறிவு எல்லாரிடத்திலும் இல்லை. சிலர் இன்றையவரைக்கும் விக்கிரகத்தை ஒரு பொருளென்று எண்ணி விக்கிரகத்துக்குப் படைக்கப்பட்டதைப் புசிக்கிறார்கள்; அவர்களுடைய மனச்சாட்சி பலவீனமாயிருப்பதால் அசுசிப்ப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ோஜனமானது நம்மை தேவனுக்கு உகந்தவர்களாக்கமாட்டாது; என்னத்தினாலெனில், புசிப்பதினால் நமக்கு ஒருமேன்மையுமில்லை, புசியாதிருப்பதினால் நமக்கு ஒரு குறைவும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ிலும் இதைக்குறித்து உங்களுக்குண்டாயிருக்கிற அதிகாரம் எவ்விதத்திலும் பலவீனருக்குத் தடுக்கலாகாதபடிக்குப் பா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ப்படியெனில், அறிவுள்ளவனாகிய உன்னை விக்கிரகக்கோவிலிலே பந்தியிருக்க ஒருவன் கண்டால், பலவீனனாயிருக்கிற அவனுடைய மனச்சாட்சி விக்கிரகங்களுக்குப் படைக்கப்பட்டவைகளைப் புசிப்பதற்குத் துணிவுகொள்ளுமல்லவ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லவீனமுள்ள சகோதரன் உன் அறிவினிமித்தம் கெட்டுப்போகலாமா? அவனுக்காகக் கிறிஸ்து மரித்தார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ச் சகோதரருக்கு விரோதமாய்ப் பாவஞ்செய்து, பலவீனமுள்ள அவர்களுடைய மனச்சாட்சியைப் புண்படுத்துகிறதினாலே, நீங்கள் கிறிஸ்துவுக்கு விரோதமாய்ப் பாவஞ்செய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 போஜனம் என் சகோதரனுக்கு இடறலுண்டாக்கினால், நான் என் சகோதரனுக்கு இடறலுண்டாக்காதபடிக்கு, என்றைக்கும் மாம்சம் புசியாதிருப்ப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വിഗ്രഹാർപ്പിതങ്ങളുടെ കാര്യം പറഞ്ഞാലോ നമുക്കെല്ലാവർക്കും അറിവു ഉണ്ടു എന്നു നമുക്കു അറിയാം. അറി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ീർപ്പിക്കുന്നു; സ്നേഹമോ ആത്മികവർദ്ധന 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ാൻ വല്ലതും അറിയുന്നു എന്നു ഒരുത്തന്നു തോന്നുന്നു എങ്കിൽ അറിയേണ്ടതുപോലെ അവൻ ഇന്നുവരെ ഒ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ഞ്ഞിട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ഒരുത്തൻ ദൈവത്തെ സ്നേഹിക്കുന്നു എങ്കിലോ അവനെ ദൈവം അറി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വിഗ്രഹാർപ്പിതങ്ങളെ തിന്നുന്നതിനെക്കുറിച്ചോ, ലോകത്തിൽ വിഗ്രഹം ഏതുമില്ല എന്നും ഏകദൈവമല്ല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മില്ല എന്നും നാം അറിയുന്നു. പല ദേവന്മാരും പല കർത്താക്കന്മാരും ഉണ്ടു എന്നു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എന്നാൽ ആകാശത്തിലോ ഭൂമിയിലോ ദേവന്മാർ എന്നു പേരുള്ളവർ ഉണ്ടെന്നുവരി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ിതാവായ ഏക ദൈവമേ നമുക്കുള്ളു; അവൻ സകലത്തിന്നും കാരണഭൂതനും നാം അവന്നായി ജീവിക്കേണ്ടത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 എന്ന ഏക കർത്താവും നമുക്കു ഉണ്ടു; അവൻ മുഖാന്തരം സകലവും അവൻ മുഖാന്തരം നാമ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എല്ലാവരിലും ഈ അറിവില്ല. ചിലർ ഇന്നുവരെ വിഗ്രഹപരിചയം ഹേതുവായി വിഗ്രഹാർപ്പിതം എന്നു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ന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ുടെ മനസ്സാക്ഷി ബലഹീനമാകയാൽ മലിനമായിത്തീരുന്നു. എന്നാൽ ആഹാരം നമ്മെ ദൈവത്ത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പ്പിക്കുന്നില്ല; തിന്നാഞ്ഞാൽ നമുക്കു നഷ്ടമില്ല; തിന്നാൽ ആദായ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നിങ്ങളുടെ ഈ സ്വതന്ത്ര്യം ബലഹീനന്മാർക്കു യാതൊരു വിധത്തിലും തടങ്ങൽ ആയി വരാതിര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േ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റിവുള്ളവനായ നീ ക്ഷേത്രത്തിൽ ഭക്ഷണത്തിന്നിരിക്കുന്നതു ഒരുത്തൻ കണ്ടാൽ, ബലഹീനനെങ്കിൽ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സ്സാക്ഷി വിഗ്രഹാർപ്പിതങ്ങളെ തിന്നുവാൻ തക്കവണ്ണം ഉറെക്കയ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ർക്കുവേണ്ടി ക്രിസ്തു മരിച്ചുവോ, ആ ബലഹീനസഹോദരൻ ഇങ്ങനെ നിന്റെ അറിവിനാൽ നശിച്ചു പേ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ഇങ്ങനെ സഹോദരന്മാരുടെ നേരെ പാപം ചെയ്തു, അവരുടെ ബലഹീന മനസ്സാക്ഷിയെ ദണ്ഡിപ്പിക്കുമ്പോൾ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രിസ്തുവിനോടു പാപ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ആകയാൽ ആഹാരം എന്റെ സഹോദരന്നു ഇടർച്ചയായിത്തീരും എങ്കിൽ എന്റെ സഹോദരന്നു ഇടർച്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ാതിരിക്കേണ്ടതിന്നു ഞാൻ ഒരുനാളും മാംസം തിന്ന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2026-10-21T06:23:13Z</dcterms:created>
  <dcterms:modified xsi:type="dcterms:W3CDTF">2026-10-21T06:23:13Z</dcterms:modified>
  <dc:title>1 കൊരിന്ത്യർ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