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துவரைக்கும் என்னை மறந்திருப்பீர், எதுவரைக்கும் உம்முடைய முகத்தை எனக்கு மறைப்ப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இருதயத்திலே சஞ்சலத்தை நித்தம் நித்தம் வைத்து, எதுவரைக்கும் என் ஆத்துமாவிலே ஆலோசனைபண்ணிக்கொண்டிருப்பேன். எதுவரைக்கும் என் சத்துரு என்மேல் தன்னை உயர்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 நீர் நோக்கிப்பார்த்து, எனக்குச் செவிகொடுத்தருளும்; நான் மரணநித்திரை அடையாதபடிக்கு என் கண்களைத் தெளிவா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மேற்கொண்டேன் என்று என் பகைஞன் சொல்லாதபடிக்கும், நான் தள்ளாடுகிறதினால் என் சத்துருக்கள் களிகூராதபடிக்கும் இப்படிச்செய்த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ம்முடைய கிருபையின்மேல் நம்பிக்கையாயிருக்கிறேன்; உம்முடைய இரட்சிப்பினால் என் இருதயம் களிகூர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எனக்கு நன்மைசெய்தபடியால் அவரைப் பா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ఎన్నాళ్లవరకు నన్ను మరచిపోవుదువు? నిత్యము మరచెదవా?నాకెంతకాలము విముఖుడవై యుందు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ంతవరకు నా మనస్సులో నేను చింతపడుదును?ఎంతవరకు నా హృదయములో పగలంతయు దుఃఖా క్రాంతుడనై యుందును?ఎంత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త్రువు నామీద తన్ను హెచ్చించుకొన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నా దేవా, నామీద దృష్టియుంచి నాకుత్తరమిమ్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మరణనిద్ర నొందకుండనువాని గెలిచితినని నా శత్రువు చెప్పుకొనకుండనునేను తూలిపోయి యుండగా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రోధులు హర్షింపకుండనునా కన్నులకు వెలుగ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ైతే నీ కృపయందు నమి్మక యుంచి యున్నాను నీ రక్షణవిషయమై నా హృదయము హర్షించుచున్నది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కు మహోపకారములు చేసియున్నాడునేను ఆయన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2026-10-20T07:32:35Z</dcterms:created>
  <dcterms:modified xsi:type="dcterms:W3CDTF">2026-10-20T07:32:35Z</dcterms:modified>
  <dc:title>కీర్తనలు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