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ல்லுகிறதைக் கேளுங்கள்; நீ எழுந்து, பர்வதங்களுக்கு முன் உன் வழக்கைச் சொல்; மலைகள் உன் சத்தத்தக் கேட்கக்கடவ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ே, பூமியின் உறுதியான அஸ்திபாரங்களே கர்த்தருடைய வழக்கைக் கேளுங்கள்; கர்த்தருக்கு அவர் ஜனத்தோடே வழக்கு இருக்கிறது; இஸ்ரவேலோடே அவர் வழக்கா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ே, பூமியின் உறுதியான அஸ்திபாரங்களே கர்த்தருடைய வழக்கைக் கேளுங்கள்; கர்த்தருக்கு அவர் ஜனத்தோடே வழக்கு இருக்கிறது; இஸ்ரவேலோடே அவர் வழக்காட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மே, நான் உனக்கு என்ன செய்தேன்? நான் எதினால் உன்னை விசனப்படுத்தினேன் எனக்கு எதிரே உத்தரவு சொல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ஜனமே, நான் உனக்கு என்ன செய்தேன்? நான் எதினால் உன்னை விசனப்படுத்தினேன் எனக்கு எதிரே உத்தரவு சொல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வரப்பண்ணி, அடிமைத்தன வீட்டிலிருந்து உன்னைமீட்டுக்கொண்டு மோசே ஆரோன் மிரியாம் என்பவர்களை உனக்கு முன்பாக அனுப்ப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 எகிப்து தேசத்திலிருந்து வரப்பண்ணி, அடிமைத்தன வீட்டிலிருந்து உன்னைமீட்டுக்கொண்டு மோசே ஆரோன் மிரியாம் என்பவர்களை உனக்கு முன்பாக அனுப்ப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னமே மோவாபின் ராஜாவாகிய பாலாக் பண்ணின யோசனை இன்னதென்றும் பேயோரின் குமாரனான பிலேயாம் அவனுக்குப் பிரதியுத்தரமாகச் சொன்னது இன்னதென்றும், சித்தீம் தொடங்கி கில்கால்மட்டும் நடந்தது இன்னதென்றும் நீ கர்த்தருடைய நீதிகளை அறிந்துகொள்ளும்படி நினைத்துக்கொ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னமே மோவாபின் ராஜாவாகிய பாலாக் பண்ணின யோசனை இன்னதென்றும் பேயோரின் குமாரனான பிலேயாம் அவனுக்குப் பிரதியுத்தரமாகச் சொன்னது இன்னதென்றும், சித்தீம் தொடங்கி கில்கால்மட்டும் நடந்தது இன்னதென்றும் நீ கர்த்தருடைய நீதிகளை அறிந்துகொள்ளும்படி நினைத்துக்கொ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ஜனமே மோவாபின் ராஜாவாகிய பாலாக் பண்ணின யோசனை இன்னதென்றும் பேயோரின் குமாரனான பிலேயாம் அவனுக்குப் பிரதியுத்தரமாகச் சொன்னது இன்னதென்றும், சித்தீம் தொடங்கி கில்கால்மட்டும் நடந்தது இன்னதென்றும் நீ கர்த்தருடைய நீதிகளை அறிந்துகொள்ளும்படி நினைத்துக்கொ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த்தைக்கொண்டு நான் கர்த்தருடைய சந்நிதியில் வந்து, உன்னதமான தேவனுக்கு முன்பாகப் பணிந்துகொள்வேன்? தகனபலிகளைக்கொண்டும், ஒரு வயது கன்றுக்குட்டிகளைக்கொண்டும் அவர் சந்நிதியில் வரவேண்டும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த்தைக்கொண்டு நான் கர்த்தருடைய சந்நிதியில் வந்து, உன்னதமான தேவனுக்கு முன்பாகப் பணிந்துகொள்வேன்? தகனபலிகளைக்கொண்டும், ஒரு வயது கன்றுக்குட்டிகளைக்கொண்டும் அவர் சந்நிதியில் வரவேண்டும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ங்களான ஆட்டுக்கடாக்களின்பேரிலும், எண்ணெயாய் ஓடுகிற பதினாயிரங்களான ஆறுகளின்பேரிலும் கர்த்தர் பிரியமாயிருப்பாரோ? என் அக்கிரமத்தைப் போக்க என் முதற் பேறானவனையும், என் ஆத்துமாவின் பாவத்தைப் போக்க என் கர்ப்பக்கனியையும் கொடுக்கவேண்டும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ங்களான ஆட்டுக்கடாக்களின்பேரிலும், எண்ணெயாய் ஓடுகிற பதினாயிரங்களான ஆறுகளின்பேரிலும் கர்த்தர் பிரியமாயிருப்பாரோ? என் அக்கிரமத்தைப் போக்க என் முதற் பேறானவனையும், என் ஆத்துமாவின் பாவத்தைப் போக்க என் கர்ப்பக்கனியையும் கொடுக்கவேண்டும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யிரங்களான ஆட்டுக்கடாக்களின்பேரிலும், எண்ணெயாய் ஓடுகிற பதினாயிரங்களான ஆறுகளின்பேரிலும் கர்த்தர் பிரியமாயிருப்பாரோ? என் அக்கிரமத்தைப் போக்க என் முதற் பேறானவனையும், என் ஆத்துமாவின் பாவத்தைப் போக்க என் கர்ப்பக்கனியையும் கொடுக்கவேண்டும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ே, நன்மை இன்னதென்று அவர் உனக்கு அறிவித்திருக்கிறார்; நியாயஞ்செய்து, இரக்கத்தைச் சிநேகித்து, உன் தேவனுக்கு முன்பாக மனத்தாழ்மையாய் நடப்பதை அல்லாமல் வேறே என்னத்தைக் கர்த்தர் உன்னிடத்தில் கேட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ே, நன்மை இன்னதென்று அவர் உனக்கு அறிவித்திருக்கிறார்; நியாயஞ்செய்து, இரக்கத்தைச் சிநேகித்து, உன் தேவனுக்கு முன்பாக மனத்தாழ்மையாய் நடப்பதை அல்லாமல் வேறே என்னத்தைக் கர்த்தர் உன்னிடத்தில் கேட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ே, நன்மை இன்னதென்று அவர் உனக்கு அறிவித்திருக்கிறார்; நியாயஞ்செய்து, இரக்கத்தைச் சிநேகித்து, உன் தேவனுக்கு முன்பாக மனத்தாழ்மையாய் நடப்பதை அல்லாமல் வேறே என்னத்தைக் கர்த்தர் உன்னிடத்தில் கேட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நகரத்தை நோக்கிக் கூப்பிடுகிறது; ஞானமுள்ளவன் உம்முடைய நாமத்தை மதிப்பான்; மிலாற்றிற்கும் அதை நேமித்தவருக்கும் செவிகொ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நகரத்தை நோக்கிக் கூப்பிடுகிறது; ஞானமுள்ளவன் உம்முடைய நாமத்தை மதிப்பான்; மிலாற்றிற்கும் அதை நேமித்தவருக்கும் செவிகொ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டைய வீட்டிலே துன்மார்க்கத்தினால் சம்பாதித்த பொக்கிஷங்களும், அருவருக்கப்படத்தக்க குறைந்த மரக்காலும் இன்னும் இருக்கிறதல்லவ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ுடைய வீட்டிலே துன்மார்க்கத்தினால் சம்பாதித்த பொக்கிஷங்களும், அருவருக்கப்படத்தக்க குறைந்த மரக்காலும் இன்னும் இருக்கிறதல்லவ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ள்ளத்தராசும் கள்ளப் படிக்கற்களுள்ள பையும் இருக்கும்போது, அவர்களைச் சுத்தமுள்ளவர்களென்று எண்ணுவேன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ள்ளத்தராசும் கள்ளப் படிக்கற்களுள்ள பையும் இருக்கும்போது, அவர்களைச் சுத்தமுள்ளவர்களென்று எண்ணுவேன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ஐசுவரியமுள்ளவர்கள் கொடுமையால் நிறைந்திருக்கிறார்கள்: அவர்களுக்குள் வாசமாயிருக்கிறவர்கள் பொய்பேசுகிறார்கள்; அவர்கள் வாயிலுள்ள நாவு கபடமுள்ள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் ஐசுவரியமுள்ளவர்கள் கொடுமையால் நிறைந்திருக்கிறார்கள்: அவர்களுக்குள் வாசமாயிருக்கிறவர்கள் பொய்பேசுகிறார்கள்; அவர்கள் வாயிலுள்ள நாவு கபடமுள்ள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நான் உன் பாவங்களினிமித்தம் உன்னை அடித்துப் பாழாக்குகிறதினால் உன்னை பலட்சயமாக்க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புசித்தும் திருப்தியடையாதிருப்பாய்; உனக்குள்ளே சோர்வுண்டாகும்; நீ பதனம் பண்ணியும் தப்புவிப்பதில்லை; நீ தப்புவிப்பதையும் பட்டயத்துக்கு ஒப்புக்கொடு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புசித்தும் திருப்தியடையாதிருப்பாய்; உனக்குள்ளே சோர்வுண்டாகும்; நீ பதனம் பண்ணியும் தப்புவிப்பதில்லை; நீ தப்புவிப்பதையும் பட்டயத்துக்கு ஒப்புக்கொட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புசித்தும் திருப்தியடையாதிருப்பாய்; உனக்குள்ளே சோர்வுண்டாகும்; நீ பதனம் பண்ணியும் தப்புவிப்பதில்லை; நீ தப்புவிப்பதையும் பட்டயத்துக்கு ஒப்புக்கொட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விதைத்தும் அறுக்காமற்போவாய்; நீ ஒலிவப்பழங்களையும் திராட்சப்பழங்களையும் ஆலையர்டினபோதிலும், எண்ணெய் பூசிக்கொள்வதுமில்லை இரசம் குடிப்ப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விதைத்தும் அறுக்காமற்போவாய்; நீ ஒலிவப்பழங்களையும் திராட்சப்பழங்களையும் ஆலையர்டினபோதிலும், எண்ணெய் பூசிக்கொள்வதுமில்லை இரசம் குடிப்பதும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விதைத்தும் அறுக்காமற்போவாய்; நீ ஒலிவப்பழங்களையும் திராட்சப்பழங்களையும் ஆலையர்டினபோதிலும், எண்ணெய் பூசிக்கொள்வதுமில்லை இரசம் குடிப்பத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்னைப் பாழாகவும் உன் குடிகளை ஈசலிட்டு நிந்திக்கிற நிந்தையாகவும் வைக்கும்படி, உம்ரியினுடைய கட்டளைகளும் ஆகாப் வீட்டாருடைய எல்லாச் செய்கைகளும் கைக்கொள்ளப்பட்டுவருகிறது; அவர்களுடைய ஆலோசனைகளிலே நடக்கிறீர்கள்; ஆகையால் என் ஜனத்தின் நிந்தையைச் சுமப்ப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்னைப் பாழாகவும் உன் குடிகளை ஈசலிட்டு நிந்திக்கிற நிந்தையாகவும் வைக்கும்படி, உம்ரியினுடைய கட்டளைகளும் ஆகாப் வீட்டாருடைய எல்லாச் செய்கைகளும் கைக்கொள்ளப்பட்டுவருகிறது; அவர்களுடைய ஆலோசனைகளிலே நடக்கிறீர்கள்; ஆகையால் என் ஜனத்தின் நிந்தையைச் சுமப்ப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ன்னைப் பாழாகவும் உன் குடிகளை ஈசலிட்டு நிந்திக்கிற நிந்தையாகவும் வைக்கும்படி, உம்ரியினுடைய கட்டளைகளும் ஆகாப் வீட்டாருடைய எல்லாச் செய்கைகளும் கைக்கொள்ளப்பட்டுவருகிறது; அவர்களுடைய ஆலோசனைகளிலே நடக்கிறீர்கள்; ஆகையால் என் ஜனத்தின் நிந்தையைச் சுமப்ப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খন শোন প্রভু কি বলেন: পর্বতগুলোকে তোমার দিকের ব্যাপারগুলো বল| পাহাড়গুলো তোমাদের গল্প শুন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ঁর নিজের লোকেদের বিরুদ্ধে প্রভুর একটি অভিয়োগ আছে| ওহে পর্বতরা, তোমরা প্রভুর অভিয়োগ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র ভিত্তি সকল তোমরা প্রভুর কথা শোন| তিনি প্রমাণ করবেন য়ে, ইস্রাযেল ভুল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বলেন, “আমার লোকেরা, আমাকে বলো আমি কি করেছি! আমি কি তোমাদের বিরুদ্ধে কোন ভুল কাজ করেছি?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তোমাদের জীবনকে খুব কঠিন করে তুলেছি? উত্তর দ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য়ে কাজগুলো করেছি তা তোমাদের বলবো! আমি তোমাদের কাছে মোশি, হারোণ এবং মরিয়মকে পাঠ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 দেশ থেকে আমি তোমাদের নিয়ে এসেছিলাম, তোমাদের দাসত্ব থেকে মুক্তি দ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আমার লোকেরা, মোযাবের রাজা বালাকের মন্দ পরিকল্পনাগুলির কথা মনে কর| মনে কর, বিয়োর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লিয়ম বালাককে কি বলেছিল| আকাসিযা থেকে গিল্গলের মধ্যে কি সব ঘটেছিল তা মনে কর| ওই ব্যাপারগুলো মনে 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তোমরা জানবে, প্রভুই ন্যায়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র সঙ্গে দেখা করতে আসার সমযে আমাকে কি আনতে হবে? উর্দ্ধস্থ ঈশ্বরকে নত হযে প্রণাম করার সম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কি করতে হবে? আমি কি প্রভুর কাছে হোমবলি নিবেদন করবার জন্য় এক বছরের গোবত্স নিযে আস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1,000 মেষ এবং 10,000 তেলের নদী পেয়ে কি প্রভু খুশী হবেন? আমার আত্মার জন্য পাপ নৈবেদ্য হিসেব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আমার প্রথম সন্তানকে বলি দেব? আমার দেহের ফল, আমার সন্তানকে কি আমার আত্মার মূল্যস্বরূপ পাপ নৈব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উচিত্‌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ওহে মানুষ, প্রভু তোমাদের বলেছেন ভালো বলতে কি বোঝায| সেইটিই প্রভু তোমাদের কাছ থেকে চাইছ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ন্য লোকেদের সঙ্গে ন্যায় আচরণ কর| দয়া এবং আনুগত্য ভালবাসো| তোমাদের ঈশ্বরের সঙ্গে নম্রভাবে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র রব শহরকে ডাক দিল| জ্ঞানী ব্যক্তিরা প্রভুর নামকে সম্মান করে| তাই, শাস্তির দণ্ডের প্রত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নি দণ্ডটি ধরে থাকেন তাঁর প্রতি মনোয়োগ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খারাপ লোকেরা কি এখনও চুরি করা মূল্যবান জিনিসপত্র লুকিয়ে রাখছে? সেই খারাপ লোকেরা কি এখনও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োট্ট টুকরী দিয়ে লোক ঠকাচ্ছে? হ্যাঁ! ঐসব ঘটনা এখনও ঘট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ইসব লোকেদের কি আমার ক্ষমা করা উচিত, য়ারা চুরি করে এবং লোকেদের প্রতারিত করে? য়ারা এখনও লোক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ুল থলি ও ভুল মাপনযন্ত্র দিয়ে প্রতারিত করে তাদের কি আমার ক্ষমা করা উচিত্‌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ওই শহরের ধনী ব্যক্তিরা এখনও নিষ্ঠুর| ওই শহরের লোকেরা মিথ্যা কথা বলে! হ্যাঁ, ওরা প্রতারণাপূর্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জন্য আমি তোমাদের শাস্তি দেওয়া শুরু করেছি| তোমাদের পাপের জন্য আমি তোমাদের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খাবে, কিন্তু তোমাদের পেট ভরবে না| তোমরা ক্ষুধার্ত এবং খালি অবস্থায় থাকবে| তোমরা লোক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পদ আশ্রয়ে আনার চেষ্টা করবে| কিন্তু তোমরা য়াদের রক্ষা করবে, লোকে তাদেরই তরবারির আঘাতে ম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রা তোমাদের বীজ বপন করবে; কিন্তু তোমরা খাদ্য় সংগ্রহ করতে পারবে না| তোমরা তোমাদের জলপাই পি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েল বের করার চেষ্টা করবে, কিন্তু কোন তেল পাবে না| তোমরা তোমাদের দ্রাক্ষা দলাবে কিন্তু মি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রস পান করার জন্য় পর্য়াপ্ত রস সংগ্রহ করতে পা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েন? কারণ তোমরা অম্রির বিধি মান্য করেছিলে, আহাবের পরিবার য়েসব খারাপ কাজ করে, তোমরা সেইসব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ে থাক| তোমরা তাদের শিক্ষামালা অনুসরণ করে থাক| সেজন্য় আমি তোমাদের ধ্বংস হতে দেব| লোকেরা এ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াক হবে য়ে শিস দেবে য়খন দেখবে তোমাদের শহর ধ্বংস হচ্ছে| তখন তোমরা আমার লোকেদের লজ্জা বহ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ীখ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2026-10-20T02:27:49Z</dcterms:created>
  <dcterms:modified xsi:type="dcterms:W3CDTF">2026-10-20T02:27:49Z</dcterms:modified>
  <dc:title>মীখা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