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ீங்கள் கூடிவந்து, என்னைத் தொழுதுகொண்டு என்னை நோக்கி விண்ணப்பம்பண்ணுவீர்கள்; நான் உங்களுக்குச் செவிகொட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முழு இருதயத்தோடும் என்னைத் தேடினீர்களானால், என்னைத் தேடுகையில் கண்டுபிடிப்ப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ங்களுக்குப் பாபிலோனிலும் தீர்க்கதரிசிகளை எழுப்பினார் என்று சொல்லுகி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கர்த்தர் என்னை நோக்கி: நீ நெகெலாமியனாகிய செமாயாவுக்கும் சொல்லியனுப்பவேண்டியது என்னவென்றால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ங்களுக்குத் தீர்க்கதரிசனம் கூறிவருகிற ஆனதோத் ஊரானாகிய எரேமியாவை நீர் கடிந்துகொள்ளாமற்போனதெ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ிருபத்தைச் செப்பனியா என்கிற ஆசாரியன் எரேமியா தீர்க்கதரிசியின் காதுகள் கேட்க வாச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सी वर्ष यिर्मयाह नबी ने इस आशय की पत्री, उन पुरनियों और भविष्यद्वक्ताओं और साधारण लोगों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ीं जो बंधुओं में से बचे थे, जिन को नबूकदनेस्सर यरूशलेम से बाबुल को ले ग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 पत्री उस समय भेजी गई, जब यकोन्याह राजा और राजमाता, खोजे, यहूदा और यरूशलेम के हाकिम, लोहा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य कारीगर यरूशलेम से चले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 पत्री शापान के पुत्र एलासा और हिल्किय्याह के पुत्र गमर्याह के हाथ भेजी गई, जिन्हें यहूद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सिदकिय्याह ने बाबुल के राजा नबूकदनेस्सर के पास बाबुल को भे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 में लिखा था कि जितने लोगों को मैं ने यरूशलेम से बंधुआ कर के बाबुल में पहुंचवा दिया है, उन सभ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इस्राएल का परमेश्वर सेनाओं का यहोवा यों कहता ह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घर बना कर उन में बस जाओ; बारियां लगा कर उनके फल ख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ब्याह कर के बेटे-बेटियां जन्माओ; और अपने बेटों के लिये स्त्रियां ब्याह लो और अपनी बेटियां पुरुष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ब्याह दो, कि वे भी बेटे-बेटियां जन्माएं; और वहां घटो नहीं वरन बढ़ते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रन्तु जिस नगर में मैं ने तुम को बंधुआ करा के भेज दिया है, उसके कुशल का यत्न किया करो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त के लिये यहोवा से प्रार्थना किया करो। क्योंकि उसके कुशल से तुम भी कुशल के साथ र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्योंकि इस्राएल का परमेश्वर, सेनाओं का यहोवा तुम से यों कहता है कि तुम्हारे जो भविष्यद्वक्त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वी कहने वाले तुम्हारे बीच में हैं, वे तुम को बहकाने न पाएं, और जो स्वप्न वे तुम्हारे निमित्त देख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 उनकी ओर कान मत धर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ोंकि वे मेरे नाम से तुम को झूठी भविष्यद्वाणी सुनाते हैं; मैं ने उन्हें नहीं भेजा, मुझ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ोवा यों कहता है कि बाबुल के सत्तर वर्ष पूरे होने पर मैं तुम्हारी सुधि लूंगा, और अपना यह मनभव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चन कि मैं तुम्हें इस स्थान में लौटा ले आऊंगा, पूरा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यहोवा की यह वाणी है, कि जो कल्पनाएं मैं तुम्हारे विषय करता हूँ उन्हें मैं जानता हूँ,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नी की नहीं, वरन कुशल ही की हैं, और अन्त में तुम्हारी आशा पूरी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उस समय तुम मुझ को पुकारोगे और आकर मुझ से प्रार्थना करोगे और मैं तुम्हारी सुन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ुम मुझे ढूंढ़ोगे और पाओगे भी; क्योंकि तुम अपने सम्पूर्ण मन से मेरे पास आ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ोलायाह का पुत्र अहाब और मासेयाह का पुत्र सिदकिय्याह जो मेरे नाम से तुम को झूठी भविष्यद्व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ते हैं, उनके विषय इस्राएल का परमेश्वर सेनाओं का यहोवा यों कहता है कि सुनो, मैं उन को बाबु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नबूकदनेस्सर के हाथ में कर दूंगा, और वह उन को तुम्हारे साम्हने मार डा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ैं तुम्हें मिलूंगा, यहोवा की यह वाणी है, और बंधुआई से लौटा ले आऊंगा; और तुम को उन सब जातिय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ों में से जिन में मैं ने तुम को बरबस निकाल दिया है, और तुम्हें इकट्ठा कर के इस स्थान में लौट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आऊंगा जहां से मैं ने तुम्हें बंधुआ करवा के निकाल दिया थ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सब यहूदी बंधुए जो बाबुल में रहते हैं, उनकी उपमा देकर यह शाप दिया करेंगे: यहोवा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दकिय्याह और अहाब के समान करे, जिन्हें बाबुल के राजा ने आग में भून डा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ुम कहते तो हो कि यहोवा ने हमारे लिये बाबुल में भविष्यद्वक्ता प्रगट कि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्योंकि उन्होंने इस्राएलियों में मूढ़ता के काम किए, अर्थात अपने पड़ोसियों की स्त्रियों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भिचार किया, और बिना मेरी आज्ञा पाए मेरे नाम से झूठे वचन कहे। इसका जानने वाला और गवाह मैं आप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नेहेलामी शमायाह से तू यह कह, कि, इस्राएल के परमेश्वर यहोवा ने यों कह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न्तु जो राजा दाऊद की गद्दी पर विराजमान है, और जो प्रजा इस नगर में रहती है, अर्थात तुम्हारे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ई तुम्हारे संग बंधुआई में नहीं गए, उन सभों के विषय सेनाओं का यहोवा यह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इसलिये कि तू ने यरूशलेम के सब रहने वालों और सब याजकों को और यासेयाह के पुत्र सपन्याह याजक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ही नाम की इस आशय की पत्री भेज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ि, यहावा ने यहोयादा याजक के स्थान पर तुझे याजक ठहरा दिया ताकि तू यहोवा के भवन में रखवाल हो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े वहां पागलपन करते और भविष्यद्वक्ता बन बैठे हैं उन्हें काठ में ठोंके और उनके गले में लोह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ट्टे डा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सो यिर्मयाह अनातोती जो तुम्हारा भविष्यद्वक्ता बन बैठा है, उसको तू ने क्यों नहीं घुड़क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सने तो हम लोगों के पास बाबुल में यह कहला भेजा है कि बंधुआई तो बहुत काल तक रहेगी, सो घर बन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में रहो, और बारियां लगा कर उनके फल ख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यह पत्री सपन्याह याजक ने यिर्मयाह भविष्यद्वक्ता को पढ़ सु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यहोवा का यह वचन यिर्मयाह के पास पहुंचा कि सब बंधुओं के पास यह कहला भेज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ुनो, मैं उनके बीच तलवार चलाऊंगा और महंगी करूंगा, और मरी फैलाऊंगा; और उन्हें ऐसे घिनौने अंजी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मान करूंगा जो निकम्मे होने के कारण खाए नहीं ज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मैं तलवार, महंगी और मरी लिए हुए उनका पीछा करूंगा, और ऐसा करूंगा कि वे पृथ्वी के राज्य राज्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े मारे फिरेंगे, और उन सब जातियों में जिन के बीच मैं उन्हें बरबस कर दूंगा, उनकी ऐसी दशा करूंगा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 उन्हें देख कर चकित होंगे और ताली बजाएंगे और उनका अपमान करेंगे, और उनकी उपमा देकर शाप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ोंकि जो वचन मैं ने अपने दास भविष्यद्वक्ताओं के द्वारा उनके पास बड़ा यत्न कर के कहला भेज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को उन्होंने नहीं सुन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लिये हे सारे बंधुओ, जिन्हें मैं ने यरूशलेम से बाबुल को भेजा है, तुम उसका यह वचन सुन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होवा नेहेलामी शमायाह के विषय यों कहता है कि शमायाह ने मेरे बिना भेजे तुम से जो भविष्यद्वाणी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ुम को झूठ पर भरोसा दिला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इसलिये यहोवा यों कहता है, कि सुनो, मैं उस नेहेलामी शमायाह और उसके वंश को दण्ड दिया चाहता हू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घर में से कोई इन प्रजाओं में न रह जाएगा। (33) और जो भलाई मैं अपनी प्रजा की करनेवाला हूँ,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देखने न पाएगा, क्योंकि उसने यहोवा से फिर जाने की बातें कही हैं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2026-10-21T07:30:26Z</dcterms:created>
  <dcterms:modified xsi:type="dcterms:W3CDTF">2026-10-21T07:30:26Z</dcterms:modified>
  <dc:title>यिर्मयाह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