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6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ினோம்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ுகங்கள் முறிக்கும்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க்க விடுதலை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ை நிரப்பிட இப்போது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பெலத்தினால் மூட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தரிசனம் த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அக்கினி எரி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மேகம் மூட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ரங்கள் கிரியை செய்ய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னி எங்களில் வளர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கள் இப்போது சுகமா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சாசின் கட்டுகள் தொலைந்தோட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கைகளை உமக்கு உயர்த்து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உள்ளத்தில் உம்மை வாழ்த்து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2026-10-31T22:05:54Z</dcterms:created>
  <dcterms:modified xsi:type="dcterms:W3CDTF">2026-10-31T22:05:54Z</dcterms:modified>
  <dc:title>துதிப் பாடல்கள் : 690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